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11" r:id="rId2"/>
    <p:sldId id="535" r:id="rId3"/>
    <p:sldId id="414" r:id="rId4"/>
    <p:sldId id="489" r:id="rId5"/>
    <p:sldId id="405" r:id="rId6"/>
    <p:sldId id="402" r:id="rId7"/>
  </p:sldIdLst>
  <p:sldSz cx="9144000" cy="5715000" type="screen16x10"/>
  <p:notesSz cx="6789738" cy="9929813"/>
  <p:defaultTextStyle>
    <a:defPPr>
      <a:defRPr lang="en-US"/>
    </a:defPPr>
    <a:lvl1pPr marL="0" algn="l" defTabSz="856708" rtl="0" eaLnBrk="1" latinLnBrk="0" hangingPunct="1">
      <a:defRPr sz="1700" kern="1200">
        <a:solidFill>
          <a:schemeClr val="tx1"/>
        </a:solidFill>
        <a:latin typeface="+mn-lt"/>
        <a:ea typeface="+mn-ea"/>
        <a:cs typeface="+mn-cs"/>
      </a:defRPr>
    </a:lvl1pPr>
    <a:lvl2pPr marL="428354" algn="l" defTabSz="856708" rtl="0" eaLnBrk="1" latinLnBrk="0" hangingPunct="1">
      <a:defRPr sz="1700" kern="1200">
        <a:solidFill>
          <a:schemeClr val="tx1"/>
        </a:solidFill>
        <a:latin typeface="+mn-lt"/>
        <a:ea typeface="+mn-ea"/>
        <a:cs typeface="+mn-cs"/>
      </a:defRPr>
    </a:lvl2pPr>
    <a:lvl3pPr marL="856708" algn="l" defTabSz="856708" rtl="0" eaLnBrk="1" latinLnBrk="0" hangingPunct="1">
      <a:defRPr sz="1700" kern="1200">
        <a:solidFill>
          <a:schemeClr val="tx1"/>
        </a:solidFill>
        <a:latin typeface="+mn-lt"/>
        <a:ea typeface="+mn-ea"/>
        <a:cs typeface="+mn-cs"/>
      </a:defRPr>
    </a:lvl3pPr>
    <a:lvl4pPr marL="1285062" algn="l" defTabSz="856708" rtl="0" eaLnBrk="1" latinLnBrk="0" hangingPunct="1">
      <a:defRPr sz="1700" kern="1200">
        <a:solidFill>
          <a:schemeClr val="tx1"/>
        </a:solidFill>
        <a:latin typeface="+mn-lt"/>
        <a:ea typeface="+mn-ea"/>
        <a:cs typeface="+mn-cs"/>
      </a:defRPr>
    </a:lvl4pPr>
    <a:lvl5pPr marL="1713416" algn="l" defTabSz="856708" rtl="0" eaLnBrk="1" latinLnBrk="0" hangingPunct="1">
      <a:defRPr sz="1700" kern="1200">
        <a:solidFill>
          <a:schemeClr val="tx1"/>
        </a:solidFill>
        <a:latin typeface="+mn-lt"/>
        <a:ea typeface="+mn-ea"/>
        <a:cs typeface="+mn-cs"/>
      </a:defRPr>
    </a:lvl5pPr>
    <a:lvl6pPr marL="2141771" algn="l" defTabSz="856708" rtl="0" eaLnBrk="1" latinLnBrk="0" hangingPunct="1">
      <a:defRPr sz="1700" kern="1200">
        <a:solidFill>
          <a:schemeClr val="tx1"/>
        </a:solidFill>
        <a:latin typeface="+mn-lt"/>
        <a:ea typeface="+mn-ea"/>
        <a:cs typeface="+mn-cs"/>
      </a:defRPr>
    </a:lvl6pPr>
    <a:lvl7pPr marL="2570126" algn="l" defTabSz="856708" rtl="0" eaLnBrk="1" latinLnBrk="0" hangingPunct="1">
      <a:defRPr sz="1700" kern="1200">
        <a:solidFill>
          <a:schemeClr val="tx1"/>
        </a:solidFill>
        <a:latin typeface="+mn-lt"/>
        <a:ea typeface="+mn-ea"/>
        <a:cs typeface="+mn-cs"/>
      </a:defRPr>
    </a:lvl7pPr>
    <a:lvl8pPr marL="2998480" algn="l" defTabSz="856708" rtl="0" eaLnBrk="1" latinLnBrk="0" hangingPunct="1">
      <a:defRPr sz="1700" kern="1200">
        <a:solidFill>
          <a:schemeClr val="tx1"/>
        </a:solidFill>
        <a:latin typeface="+mn-lt"/>
        <a:ea typeface="+mn-ea"/>
        <a:cs typeface="+mn-cs"/>
      </a:defRPr>
    </a:lvl8pPr>
    <a:lvl9pPr marL="3426834" algn="l" defTabSz="856708"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
          <p15:clr>
            <a:srgbClr val="A4A3A4"/>
          </p15:clr>
        </p15:guide>
        <p15:guide id="2" orient="horz" pos="3312">
          <p15:clr>
            <a:srgbClr val="A4A3A4"/>
          </p15:clr>
        </p15:guide>
        <p15:guide id="3" orient="horz" pos="1158">
          <p15:clr>
            <a:srgbClr val="A4A3A4"/>
          </p15:clr>
        </p15:guide>
        <p15:guide id="4" orient="horz" pos="761">
          <p15:clr>
            <a:srgbClr val="A4A3A4"/>
          </p15:clr>
        </p15:guide>
        <p15:guide id="5" pos="953">
          <p15:clr>
            <a:srgbClr val="A4A3A4"/>
          </p15:clr>
        </p15:guide>
        <p15:guide id="6" pos="631">
          <p15:clr>
            <a:srgbClr val="A4A3A4"/>
          </p15:clr>
        </p15:guide>
        <p15:guide id="7" pos="5403">
          <p15:clr>
            <a:srgbClr val="A4A3A4"/>
          </p15:clr>
        </p15:guide>
      </p15:sldGuideLst>
    </p:ext>
    <p:ext uri="{2D200454-40CA-4A62-9FC3-DE9A4176ACB9}">
      <p15:notesGuideLst xmlns:p15="http://schemas.microsoft.com/office/powerpoint/2012/main">
        <p15:guide id="1" orient="horz" pos="296">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444444"/>
    <a:srgbClr val="FF9900"/>
    <a:srgbClr val="00AA77"/>
    <a:srgbClr val="FFFF00"/>
    <a:srgbClr val="FFF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77" autoAdjust="0"/>
  </p:normalViewPr>
  <p:slideViewPr>
    <p:cSldViewPr showGuides="1">
      <p:cViewPr varScale="1">
        <p:scale>
          <a:sx n="139" d="100"/>
          <a:sy n="139" d="100"/>
        </p:scale>
        <p:origin x="1584" y="1038"/>
      </p:cViewPr>
      <p:guideLst>
        <p:guide orient="horz" pos="370"/>
        <p:guide orient="horz" pos="3312"/>
        <p:guide orient="horz" pos="1158"/>
        <p:guide orient="horz" pos="761"/>
        <p:guide pos="953"/>
        <p:guide pos="631"/>
        <p:guide pos="5403"/>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notesViewPr>
    <p:cSldViewPr showGuides="1">
      <p:cViewPr>
        <p:scale>
          <a:sx n="100" d="100"/>
          <a:sy n="100" d="100"/>
        </p:scale>
        <p:origin x="1908" y="-1464"/>
      </p:cViewPr>
      <p:guideLst>
        <p:guide orient="horz" pos="296"/>
        <p:guide pos="213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2640455" y="299170"/>
            <a:ext cx="3696635" cy="502855"/>
          </a:xfrm>
          <a:prstGeom prst="rect">
            <a:avLst/>
          </a:prstGeom>
        </p:spPr>
        <p:txBody>
          <a:bodyPr vert="horz" lIns="0" tIns="0" rIns="0" bIns="0" rtlCol="0"/>
          <a:lstStyle>
            <a:lvl1pPr algn="r">
              <a:defRPr sz="1200"/>
            </a:lvl1pPr>
          </a:lstStyle>
          <a:p>
            <a:fld id="{39ADB084-DE69-4AB4-87C0-581826434495}" type="datetime4">
              <a:rPr lang="en-US" smtClean="0"/>
              <a:pPr/>
              <a:t>November 24, 2017</a:t>
            </a:fld>
            <a:endParaRPr lang="en-US" dirty="0"/>
          </a:p>
        </p:txBody>
      </p:sp>
      <p:sp>
        <p:nvSpPr>
          <p:cNvPr id="5" name="Tijdelijke aanduiding voor dianummer 4"/>
          <p:cNvSpPr>
            <a:spLocks noGrp="1"/>
          </p:cNvSpPr>
          <p:nvPr>
            <p:ph type="sldNum" sz="quarter" idx="3"/>
          </p:nvPr>
        </p:nvSpPr>
        <p:spPr>
          <a:xfrm>
            <a:off x="5884441" y="9431600"/>
            <a:ext cx="452649" cy="496491"/>
          </a:xfrm>
          <a:prstGeom prst="rect">
            <a:avLst/>
          </a:prstGeom>
        </p:spPr>
        <p:txBody>
          <a:bodyPr vert="horz" lIns="0" tIns="0" rIns="0" bIns="0" rtlCol="0" anchor="t" anchorCtr="0"/>
          <a:lstStyle>
            <a:lvl1pPr algn="r">
              <a:defRPr sz="1200"/>
            </a:lvl1pPr>
          </a:lstStyle>
          <a:p>
            <a:fld id="{A247EA4F-1711-4D0F-8CC6-0EBBDBEEE341}" type="slidenum">
              <a:rPr lang="en-US" smtClean="0"/>
              <a:pPr/>
              <a:t>‹#›</a:t>
            </a:fld>
            <a:endParaRPr lang="en-US" dirty="0"/>
          </a:p>
        </p:txBody>
      </p:sp>
      <p:pic>
        <p:nvPicPr>
          <p:cNvPr id="4" name="Afbeelding 3" descr="logo_zondertag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262" y="273137"/>
            <a:ext cx="1568408" cy="560807"/>
          </a:xfrm>
          <a:prstGeom prst="rect">
            <a:avLst/>
          </a:prstGeom>
        </p:spPr>
      </p:pic>
    </p:spTree>
    <p:extLst>
      <p:ext uri="{BB962C8B-B14F-4D97-AF65-F5344CB8AC3E}">
        <p14:creationId xmlns:p14="http://schemas.microsoft.com/office/powerpoint/2010/main" val="33778353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415925" y="744538"/>
            <a:ext cx="5957888" cy="3724275"/>
          </a:xfrm>
          <a:prstGeom prst="rect">
            <a:avLst/>
          </a:prstGeom>
          <a:noFill/>
          <a:ln w="12700">
            <a:solidFill>
              <a:prstClr val="black"/>
            </a:solidFill>
          </a:ln>
        </p:spPr>
        <p:txBody>
          <a:bodyPr vert="horz" lIns="91431" tIns="45715" rIns="91431" bIns="45715" rtlCol="0" anchor="ctr"/>
          <a:lstStyle/>
          <a:p>
            <a:endParaRPr lang="en-US" dirty="0"/>
          </a:p>
        </p:txBody>
      </p:sp>
      <p:sp>
        <p:nvSpPr>
          <p:cNvPr id="5" name="Tijdelijke aanduiding voor notities 4"/>
          <p:cNvSpPr>
            <a:spLocks noGrp="1"/>
          </p:cNvSpPr>
          <p:nvPr>
            <p:ph type="body" sz="quarter" idx="3"/>
          </p:nvPr>
        </p:nvSpPr>
        <p:spPr>
          <a:xfrm>
            <a:off x="678974" y="4716661"/>
            <a:ext cx="5431790" cy="4468416"/>
          </a:xfrm>
          <a:prstGeom prst="rect">
            <a:avLst/>
          </a:prstGeom>
        </p:spPr>
        <p:txBody>
          <a:bodyPr vert="horz" lIns="91431" tIns="45715" rIns="91431" bIns="45715"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8" name="Tijdelijke aanduiding voor datum 2"/>
          <p:cNvSpPr>
            <a:spLocks noGrp="1"/>
          </p:cNvSpPr>
          <p:nvPr>
            <p:ph type="dt" sz="quarter" idx="1"/>
          </p:nvPr>
        </p:nvSpPr>
        <p:spPr>
          <a:xfrm>
            <a:off x="2640455" y="299170"/>
            <a:ext cx="3696635" cy="502855"/>
          </a:xfrm>
          <a:prstGeom prst="rect">
            <a:avLst/>
          </a:prstGeom>
        </p:spPr>
        <p:txBody>
          <a:bodyPr vert="horz" lIns="0" tIns="0" rIns="0" bIns="0" rtlCol="0"/>
          <a:lstStyle>
            <a:lvl1pPr algn="r">
              <a:defRPr sz="1200"/>
            </a:lvl1pPr>
          </a:lstStyle>
          <a:p>
            <a:fld id="{902F6A95-D6A4-4064-909C-CB2F1D5434F9}" type="datetime4">
              <a:rPr lang="en-US" smtClean="0"/>
              <a:pPr/>
              <a:t>November 24, 2017</a:t>
            </a:fld>
            <a:endParaRPr lang="en-US" dirty="0"/>
          </a:p>
        </p:txBody>
      </p:sp>
      <p:sp>
        <p:nvSpPr>
          <p:cNvPr id="10" name="Tijdelijke aanduiding voor dianummer 4"/>
          <p:cNvSpPr>
            <a:spLocks noGrp="1"/>
          </p:cNvSpPr>
          <p:nvPr>
            <p:ph type="sldNum" sz="quarter" idx="5"/>
          </p:nvPr>
        </p:nvSpPr>
        <p:spPr>
          <a:xfrm>
            <a:off x="5884441" y="9431600"/>
            <a:ext cx="452649" cy="496491"/>
          </a:xfrm>
          <a:prstGeom prst="rect">
            <a:avLst/>
          </a:prstGeom>
        </p:spPr>
        <p:txBody>
          <a:bodyPr vert="horz" lIns="0" tIns="0" rIns="0" bIns="0" rtlCol="0" anchor="t" anchorCtr="0"/>
          <a:lstStyle>
            <a:lvl1pPr algn="r">
              <a:defRPr sz="1200"/>
            </a:lvl1pPr>
          </a:lstStyle>
          <a:p>
            <a:fld id="{A247EA4F-1711-4D0F-8CC6-0EBBDBEEE341}" type="slidenum">
              <a:rPr lang="en-US" smtClean="0"/>
              <a:pPr/>
              <a:t>‹#›</a:t>
            </a:fld>
            <a:endParaRPr lang="en-US" dirty="0"/>
          </a:p>
        </p:txBody>
      </p:sp>
      <p:pic>
        <p:nvPicPr>
          <p:cNvPr id="9" name="Afbeelding 8" descr="logo_zondertag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62" y="273137"/>
            <a:ext cx="1568408" cy="560807"/>
          </a:xfrm>
          <a:prstGeom prst="rect">
            <a:avLst/>
          </a:prstGeom>
        </p:spPr>
      </p:pic>
    </p:spTree>
    <p:extLst>
      <p:ext uri="{BB962C8B-B14F-4D97-AF65-F5344CB8AC3E}">
        <p14:creationId xmlns:p14="http://schemas.microsoft.com/office/powerpoint/2010/main" val="4143523409"/>
      </p:ext>
    </p:extLst>
  </p:cSld>
  <p:clrMap bg1="lt1" tx1="dk1" bg2="lt2" tx2="dk2" accent1="accent1" accent2="accent2" accent3="accent3" accent4="accent4" accent5="accent5" accent6="accent6" hlink="hlink" folHlink="folHlink"/>
  <p:hf hdr="0"/>
  <p:notesStyle>
    <a:lvl1pPr marL="151956" indent="-151956" algn="l" defTabSz="810433" rtl="0" eaLnBrk="1" latinLnBrk="0" hangingPunct="1">
      <a:buClr>
        <a:schemeClr val="bg2"/>
      </a:buClr>
      <a:buFont typeface="Arial"/>
      <a:buChar char="•"/>
      <a:defRPr sz="1100" kern="1200">
        <a:solidFill>
          <a:schemeClr val="tx1"/>
        </a:solidFill>
        <a:latin typeface="+mn-lt"/>
        <a:ea typeface="+mn-ea"/>
        <a:cs typeface="+mn-cs"/>
      </a:defRPr>
    </a:lvl1pPr>
    <a:lvl2pPr marL="557172" indent="-151956" algn="l" defTabSz="810433" rtl="0" eaLnBrk="1" latinLnBrk="0" hangingPunct="1">
      <a:buFont typeface="Lucida Grande"/>
      <a:buChar char="−"/>
      <a:defRPr sz="1100" kern="1200">
        <a:solidFill>
          <a:schemeClr val="tx2"/>
        </a:solidFill>
        <a:latin typeface="+mn-lt"/>
        <a:ea typeface="+mn-ea"/>
        <a:cs typeface="+mn-cs"/>
      </a:defRPr>
    </a:lvl2pPr>
    <a:lvl3pPr marL="962389" indent="-151956" algn="l" defTabSz="810433" rtl="0" eaLnBrk="1" latinLnBrk="0" hangingPunct="1">
      <a:buFont typeface="Lucida Grande"/>
      <a:buChar char="−"/>
      <a:defRPr sz="1100" kern="1200">
        <a:solidFill>
          <a:schemeClr val="tx2"/>
        </a:solidFill>
        <a:latin typeface="+mn-lt"/>
        <a:ea typeface="+mn-ea"/>
        <a:cs typeface="+mn-cs"/>
      </a:defRPr>
    </a:lvl3pPr>
    <a:lvl4pPr marL="1367605" indent="-151956" algn="l" defTabSz="810433" rtl="0" eaLnBrk="1" latinLnBrk="0" hangingPunct="1">
      <a:buFont typeface="Lucida Grande"/>
      <a:buChar char="−"/>
      <a:defRPr sz="1100" kern="1200">
        <a:solidFill>
          <a:schemeClr val="tx2"/>
        </a:solidFill>
        <a:latin typeface="+mn-lt"/>
        <a:ea typeface="+mn-ea"/>
        <a:cs typeface="+mn-cs"/>
      </a:defRPr>
    </a:lvl4pPr>
    <a:lvl5pPr marL="1772822" indent="-151956" algn="l" defTabSz="810433" rtl="0" eaLnBrk="1" latinLnBrk="0" hangingPunct="1">
      <a:buFont typeface="Lucida Grande"/>
      <a:buChar char="−"/>
      <a:defRPr sz="1100" kern="1200">
        <a:solidFill>
          <a:schemeClr val="tx2"/>
        </a:solidFill>
        <a:latin typeface="+mn-lt"/>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sz="quarter" idx="10"/>
          </p:nvPr>
        </p:nvSpPr>
        <p:spPr/>
        <p:txBody>
          <a:bodyPr/>
          <a:lstStyle/>
          <a:p>
            <a:fld id="{902F6A95-D6A4-4064-909C-CB2F1D5434F9}" type="datetime4">
              <a:rPr lang="en-US" smtClean="0"/>
              <a:pPr/>
              <a:t>November 24, 2017</a:t>
            </a:fld>
            <a:endParaRPr lang="en-US" dirty="0"/>
          </a:p>
        </p:txBody>
      </p:sp>
      <p:sp>
        <p:nvSpPr>
          <p:cNvPr id="5" name="Tijdelijke aanduiding voor dianummer 4"/>
          <p:cNvSpPr>
            <a:spLocks noGrp="1"/>
          </p:cNvSpPr>
          <p:nvPr>
            <p:ph type="sldNum" sz="quarter" idx="11"/>
          </p:nvPr>
        </p:nvSpPr>
        <p:spPr/>
        <p:txBody>
          <a:bodyPr/>
          <a:lstStyle/>
          <a:p>
            <a:fld id="{A247EA4F-1711-4D0F-8CC6-0EBBDBEEE341}" type="slidenum">
              <a:rPr lang="en-US" smtClean="0"/>
              <a:pPr/>
              <a:t>1</a:t>
            </a:fld>
            <a:endParaRPr lang="en-US" dirty="0"/>
          </a:p>
        </p:txBody>
      </p:sp>
    </p:spTree>
    <p:extLst>
      <p:ext uri="{BB962C8B-B14F-4D97-AF65-F5344CB8AC3E}">
        <p14:creationId xmlns:p14="http://schemas.microsoft.com/office/powerpoint/2010/main" val="407186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1F836F9-016D-4C77-B410-03B131E44F11}" type="slidenum">
              <a:rPr lang="nl-NL" altLang="nl-NL" smtClean="0">
                <a:latin typeface="Times New Roman" pitchFamily="18" charset="0"/>
              </a:rPr>
              <a:pPr/>
              <a:t>2</a:t>
            </a:fld>
            <a:endParaRPr lang="nl-NL" altLang="nl-NL" smtClean="0">
              <a:latin typeface="Times New Roman" pitchFamily="18" charset="0"/>
            </a:endParaRPr>
          </a:p>
        </p:txBody>
      </p:sp>
      <p:sp>
        <p:nvSpPr>
          <p:cNvPr id="21507" name="Rectangle 2"/>
          <p:cNvSpPr>
            <a:spLocks noGrp="1" noRot="1" noChangeAspect="1" noChangeArrowheads="1" noTextEdit="1"/>
          </p:cNvSpPr>
          <p:nvPr>
            <p:ph type="sldImg"/>
          </p:nvPr>
        </p:nvSpPr>
        <p:spPr>
          <a:xfrm>
            <a:off x="417513" y="746125"/>
            <a:ext cx="5954712" cy="3722688"/>
          </a:xfrm>
          <a:ln/>
        </p:spPr>
      </p:sp>
      <p:sp>
        <p:nvSpPr>
          <p:cNvPr id="21508" name="Rectangle 3"/>
          <p:cNvSpPr>
            <a:spLocks noGrp="1" noChangeArrowheads="1"/>
          </p:cNvSpPr>
          <p:nvPr>
            <p:ph type="body" idx="1"/>
          </p:nvPr>
        </p:nvSpPr>
        <p:spPr>
          <a:xfrm>
            <a:off x="904877" y="4716467"/>
            <a:ext cx="4979988" cy="4467225"/>
          </a:xfrm>
          <a:noFill/>
          <a:ln/>
        </p:spPr>
        <p:txBody>
          <a:bodyPr/>
          <a:lstStyle/>
          <a:p>
            <a:pPr eaLnBrk="1" hangingPunct="1"/>
            <a:endParaRPr lang="en-GB" altLang="nl-NL" sz="1700" b="1">
              <a:latin typeface="Times New Roman" pitchFamily="18" charset="0"/>
            </a:endParaRPr>
          </a:p>
        </p:txBody>
      </p:sp>
    </p:spTree>
    <p:extLst>
      <p:ext uri="{BB962C8B-B14F-4D97-AF65-F5344CB8AC3E}">
        <p14:creationId xmlns:p14="http://schemas.microsoft.com/office/powerpoint/2010/main" val="189668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1F836F9-016D-4C77-B410-03B131E44F11}" type="slidenum">
              <a:rPr lang="nl-NL" altLang="nl-NL" smtClean="0">
                <a:latin typeface="Times New Roman" pitchFamily="18" charset="0"/>
              </a:rPr>
              <a:pPr/>
              <a:t>3</a:t>
            </a:fld>
            <a:endParaRPr lang="nl-NL" altLang="nl-NL" smtClean="0">
              <a:latin typeface="Times New Roman" pitchFamily="18" charset="0"/>
            </a:endParaRPr>
          </a:p>
        </p:txBody>
      </p:sp>
      <p:sp>
        <p:nvSpPr>
          <p:cNvPr id="21507" name="Rectangle 2"/>
          <p:cNvSpPr>
            <a:spLocks noGrp="1" noRot="1" noChangeAspect="1" noChangeArrowheads="1" noTextEdit="1"/>
          </p:cNvSpPr>
          <p:nvPr>
            <p:ph type="sldImg"/>
          </p:nvPr>
        </p:nvSpPr>
        <p:spPr>
          <a:xfrm>
            <a:off x="417513" y="746125"/>
            <a:ext cx="5954712" cy="3722688"/>
          </a:xfrm>
          <a:ln/>
        </p:spPr>
      </p:sp>
      <p:sp>
        <p:nvSpPr>
          <p:cNvPr id="21508" name="Rectangle 3"/>
          <p:cNvSpPr>
            <a:spLocks noGrp="1" noChangeArrowheads="1"/>
          </p:cNvSpPr>
          <p:nvPr>
            <p:ph type="body" idx="1"/>
          </p:nvPr>
        </p:nvSpPr>
        <p:spPr>
          <a:xfrm>
            <a:off x="904877" y="4716467"/>
            <a:ext cx="4979988" cy="4467225"/>
          </a:xfrm>
          <a:noFill/>
          <a:ln/>
        </p:spPr>
        <p:txBody>
          <a:bodyPr/>
          <a:lstStyle/>
          <a:p>
            <a:pPr eaLnBrk="1" hangingPunct="1"/>
            <a:endParaRPr lang="en-GB" altLang="nl-NL" sz="1700" b="1">
              <a:latin typeface="Times New Roman" pitchFamily="18" charset="0"/>
            </a:endParaRPr>
          </a:p>
        </p:txBody>
      </p:sp>
    </p:spTree>
    <p:extLst>
      <p:ext uri="{BB962C8B-B14F-4D97-AF65-F5344CB8AC3E}">
        <p14:creationId xmlns:p14="http://schemas.microsoft.com/office/powerpoint/2010/main" val="290468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0CC6FEF-BC36-4CC3-A321-D7FBF6584FF2}" type="slidenum">
              <a:rPr lang="nl-NL" altLang="nl-NL" smtClean="0">
                <a:latin typeface="Times New Roman" pitchFamily="18" charset="0"/>
              </a:rPr>
              <a:pPr/>
              <a:t>4</a:t>
            </a:fld>
            <a:endParaRPr lang="nl-NL" altLang="nl-NL" smtClean="0">
              <a:latin typeface="Times New Roman" pitchFamily="18" charset="0"/>
            </a:endParaRPr>
          </a:p>
        </p:txBody>
      </p:sp>
      <p:sp>
        <p:nvSpPr>
          <p:cNvPr id="24579" name="Rectangle 2"/>
          <p:cNvSpPr>
            <a:spLocks noGrp="1" noRot="1" noChangeAspect="1" noChangeArrowheads="1" noTextEdit="1"/>
          </p:cNvSpPr>
          <p:nvPr>
            <p:ph type="sldImg"/>
          </p:nvPr>
        </p:nvSpPr>
        <p:spPr>
          <a:xfrm>
            <a:off x="417513" y="746125"/>
            <a:ext cx="5954712" cy="3722688"/>
          </a:xfrm>
          <a:ln/>
        </p:spPr>
      </p:sp>
      <p:sp>
        <p:nvSpPr>
          <p:cNvPr id="2" name="Tijdelijke aanduiding voor notities 1"/>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69310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sz="quarter" idx="10"/>
          </p:nvPr>
        </p:nvSpPr>
        <p:spPr/>
        <p:txBody>
          <a:bodyPr/>
          <a:lstStyle/>
          <a:p>
            <a:fld id="{902F6A95-D6A4-4064-909C-CB2F1D5434F9}" type="datetime4">
              <a:rPr lang="en-US" smtClean="0"/>
              <a:pPr/>
              <a:t>November 24, 2017</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5</a:t>
            </a:fld>
            <a:endParaRPr lang="en-US" dirty="0"/>
          </a:p>
        </p:txBody>
      </p:sp>
    </p:spTree>
    <p:extLst>
      <p:ext uri="{BB962C8B-B14F-4D97-AF65-F5344CB8AC3E}">
        <p14:creationId xmlns:p14="http://schemas.microsoft.com/office/powerpoint/2010/main" val="159966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sz="quarter" idx="10"/>
          </p:nvPr>
        </p:nvSpPr>
        <p:spPr/>
        <p:txBody>
          <a:bodyPr/>
          <a:lstStyle/>
          <a:p>
            <a:fld id="{902F6A95-D6A4-4064-909C-CB2F1D5434F9}" type="datetime4">
              <a:rPr lang="en-US" smtClean="0"/>
              <a:pPr/>
              <a:t>November 24, 2017</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6</a:t>
            </a:fld>
            <a:endParaRPr lang="en-US" dirty="0"/>
          </a:p>
        </p:txBody>
      </p:sp>
    </p:spTree>
    <p:extLst>
      <p:ext uri="{BB962C8B-B14F-4D97-AF65-F5344CB8AC3E}">
        <p14:creationId xmlns:p14="http://schemas.microsoft.com/office/powerpoint/2010/main" val="3059585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3B008CD-0871-4BAA-AB4D-4B60B7A5225C}" type="slidenum">
              <a:rPr lang="en-US" smtClean="0"/>
              <a:pPr/>
              <a:t>‹#›</a:t>
            </a:fld>
            <a:endParaRPr lang="en-US" dirty="0"/>
          </a:p>
        </p:txBody>
      </p:sp>
      <p:pic>
        <p:nvPicPr>
          <p:cNvPr id="6" name="Picture 2" descr="C:\Users\lstam\AppData\Local\Microsoft\Windows\Temporary Internet Files\Content.Outlook\AFS2BCJ1\avatarLogo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42900"/>
            <a:ext cx="3505200" cy="8036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userDrawn="1"/>
        </p:nvSpPr>
        <p:spPr bwMode="auto">
          <a:xfrm flipV="1">
            <a:off x="457200" y="1323561"/>
            <a:ext cx="8305799" cy="47625"/>
          </a:xfrm>
          <a:prstGeom prst="rect">
            <a:avLst/>
          </a:prstGeom>
          <a:solidFill>
            <a:srgbClr val="00AA77"/>
          </a:solidFill>
          <a:ln>
            <a:noFill/>
          </a:ln>
          <a:extLst/>
        </p:spPr>
        <p:txBody>
          <a:bodyPr wrap="square" lIns="398605" tIns="199303" rIns="398605" bIns="199303" anchor="ctr">
            <a:noAutofit/>
          </a:bodyPr>
          <a:lstStyle/>
          <a:p>
            <a:pPr marL="0" marR="0">
              <a:spcBef>
                <a:spcPts val="0"/>
              </a:spcBef>
              <a:spcAft>
                <a:spcPts val="0"/>
              </a:spcAft>
            </a:pPr>
            <a:r>
              <a:rPr lang="en-US" sz="1700" kern="1200">
                <a:solidFill>
                  <a:srgbClr val="FF5500"/>
                </a:solidFill>
                <a:effectLst/>
                <a:latin typeface="Calibri"/>
                <a:ea typeface="Times New Roman"/>
                <a:cs typeface="Times New Roman"/>
              </a:rPr>
              <a:t> </a:t>
            </a:r>
            <a:endParaRPr lang="en-US" sz="1200">
              <a:effectLst/>
              <a:latin typeface="Times New Roman"/>
              <a:ea typeface="Times New Roman"/>
            </a:endParaRPr>
          </a:p>
        </p:txBody>
      </p:sp>
      <p:sp>
        <p:nvSpPr>
          <p:cNvPr id="8" name="TextBox 7"/>
          <p:cNvSpPr txBox="1"/>
          <p:nvPr userDrawn="1"/>
        </p:nvSpPr>
        <p:spPr>
          <a:xfrm>
            <a:off x="6019800" y="969618"/>
            <a:ext cx="2286000" cy="353943"/>
          </a:xfrm>
          <a:prstGeom prst="rect">
            <a:avLst/>
          </a:prstGeom>
          <a:noFill/>
        </p:spPr>
        <p:txBody>
          <a:bodyPr wrap="square" rtlCol="0">
            <a:spAutoFit/>
          </a:bodyPr>
          <a:lstStyle/>
          <a:p>
            <a:r>
              <a:rPr lang="en-US" dirty="0" smtClean="0">
                <a:solidFill>
                  <a:srgbClr val="FF9900"/>
                </a:solidFill>
              </a:rPr>
              <a:t>www.eera-avatar.eu</a:t>
            </a:r>
            <a:endParaRPr lang="en-US" dirty="0">
              <a:solidFill>
                <a:srgbClr val="FF9900"/>
              </a:solidFill>
            </a:endParaRPr>
          </a:p>
        </p:txBody>
      </p:sp>
      <p:sp>
        <p:nvSpPr>
          <p:cNvPr id="11" name="TextBox 10"/>
          <p:cNvSpPr txBox="1"/>
          <p:nvPr userDrawn="1"/>
        </p:nvSpPr>
        <p:spPr>
          <a:xfrm>
            <a:off x="457200" y="5000623"/>
            <a:ext cx="7010400" cy="369332"/>
          </a:xfrm>
          <a:prstGeom prst="rect">
            <a:avLst/>
          </a:prstGeom>
          <a:noFill/>
        </p:spPr>
        <p:txBody>
          <a:bodyPr wrap="square" rtlCol="0">
            <a:spAutoFit/>
          </a:bodyPr>
          <a:lstStyle/>
          <a:p>
            <a:r>
              <a:rPr lang="en-US" sz="900" dirty="0" smtClean="0">
                <a:solidFill>
                  <a:srgbClr val="444444"/>
                </a:solidFill>
                <a:latin typeface="Arial" panose="020B0604020202020204" pitchFamily="34" charset="0"/>
                <a:cs typeface="Arial" panose="020B0604020202020204" pitchFamily="34" charset="0"/>
              </a:rPr>
              <a:t>This project has received</a:t>
            </a:r>
            <a:r>
              <a:rPr lang="en-US" sz="900" baseline="0" dirty="0" smtClean="0">
                <a:solidFill>
                  <a:srgbClr val="444444"/>
                </a:solidFill>
                <a:latin typeface="Arial" panose="020B0604020202020204" pitchFamily="34" charset="0"/>
                <a:cs typeface="Arial" panose="020B0604020202020204" pitchFamily="34" charset="0"/>
              </a:rPr>
              <a:t> funding from the European Union’s Seventh Programme for research, technological development and demonstration under grand agreement No FP7-ENERGY-2013-1/</a:t>
            </a:r>
            <a:r>
              <a:rPr lang="en-US" sz="900" dirty="0" smtClean="0">
                <a:solidFill>
                  <a:srgbClr val="444444"/>
                </a:solidFill>
                <a:latin typeface="Arial" panose="020B0604020202020204" pitchFamily="34" charset="0"/>
                <a:cs typeface="Arial" panose="020B0604020202020204" pitchFamily="34" charset="0"/>
              </a:rPr>
              <a:t>n° 608396</a:t>
            </a:r>
            <a:r>
              <a:rPr lang="en-US" sz="900" baseline="0" dirty="0" smtClean="0">
                <a:solidFill>
                  <a:srgbClr val="444444"/>
                </a:solidFill>
                <a:latin typeface="Arial" panose="020B0604020202020204" pitchFamily="34" charset="0"/>
                <a:cs typeface="Arial" panose="020B0604020202020204" pitchFamily="34" charset="0"/>
              </a:rPr>
              <a:t> </a:t>
            </a:r>
            <a:r>
              <a:rPr lang="en-US" sz="900" dirty="0" smtClean="0">
                <a:solidFill>
                  <a:srgbClr val="444444"/>
                </a:solidFill>
                <a:latin typeface="Arial" panose="020B0604020202020204" pitchFamily="34" charset="0"/>
                <a:cs typeface="Arial" panose="020B0604020202020204" pitchFamily="34" charset="0"/>
              </a:rPr>
              <a:t>.</a:t>
            </a:r>
            <a:endParaRPr lang="en-US" sz="900" dirty="0">
              <a:solidFill>
                <a:srgbClr val="444444"/>
              </a:solidFill>
              <a:latin typeface="Arial" panose="020B0604020202020204" pitchFamily="34" charset="0"/>
              <a:cs typeface="Arial" panose="020B0604020202020204" pitchFamily="34" charset="0"/>
            </a:endParaRPr>
          </a:p>
        </p:txBody>
      </p:sp>
      <p:pic>
        <p:nvPicPr>
          <p:cNvPr id="12" name="Picture 11" descr="V:\Presentation format\flag_yellow_high.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90509" y="4686300"/>
            <a:ext cx="838200" cy="600075"/>
          </a:xfrm>
          <a:prstGeom prst="rect">
            <a:avLst/>
          </a:prstGeom>
          <a:noFill/>
          <a:ln>
            <a:noFill/>
          </a:ln>
        </p:spPr>
      </p:pic>
      <p:sp>
        <p:nvSpPr>
          <p:cNvPr id="14" name="Titel 1"/>
          <p:cNvSpPr>
            <a:spLocks noGrp="1"/>
          </p:cNvSpPr>
          <p:nvPr>
            <p:ph type="ctrTitle"/>
          </p:nvPr>
        </p:nvSpPr>
        <p:spPr>
          <a:xfrm>
            <a:off x="1507535" y="1866900"/>
            <a:ext cx="5797274" cy="990600"/>
          </a:xfrm>
        </p:spPr>
        <p:txBody>
          <a:bodyPr/>
          <a:lstStyle>
            <a:lvl1pPr>
              <a:defRPr sz="1600" b="1">
                <a:solidFill>
                  <a:srgbClr val="444444"/>
                </a:solidFill>
              </a:defRPr>
            </a:lvl1pPr>
          </a:lstStyle>
          <a:p>
            <a:endParaRPr lang="nl-NL" dirty="0"/>
          </a:p>
        </p:txBody>
      </p:sp>
      <p:sp>
        <p:nvSpPr>
          <p:cNvPr id="15" name="Tijdelijke aanduiding voor tekst 12"/>
          <p:cNvSpPr>
            <a:spLocks noGrp="1"/>
          </p:cNvSpPr>
          <p:nvPr>
            <p:ph type="body" sz="quarter" idx="13" hasCustomPrompt="1"/>
          </p:nvPr>
        </p:nvSpPr>
        <p:spPr>
          <a:xfrm>
            <a:off x="1513743" y="3146183"/>
            <a:ext cx="5801457" cy="269389"/>
          </a:xfrm>
        </p:spPr>
        <p:txBody>
          <a:bodyPr/>
          <a:lstStyle>
            <a:lvl1pPr marL="0" indent="0">
              <a:lnSpc>
                <a:spcPct val="100000"/>
              </a:lnSpc>
              <a:buNone/>
              <a:defRPr sz="1600">
                <a:solidFill>
                  <a:srgbClr val="444444"/>
                </a:solidFill>
                <a:latin typeface="Arial" panose="020B0604020202020204" pitchFamily="34" charset="0"/>
                <a:cs typeface="Arial" panose="020B0604020202020204" pitchFamily="34" charset="0"/>
              </a:defRPr>
            </a:lvl1pPr>
          </a:lstStyle>
          <a:p>
            <a:pPr lvl="0"/>
            <a:r>
              <a:rPr lang="nl-NL" dirty="0" err="1" smtClean="0"/>
              <a:t>Authors</a:t>
            </a:r>
            <a:endParaRPr lang="nl-NL" dirty="0"/>
          </a:p>
        </p:txBody>
      </p:sp>
      <p:sp>
        <p:nvSpPr>
          <p:cNvPr id="16"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solidFill>
                  <a:srgbClr val="444444"/>
                </a:solidFill>
                <a:latin typeface="Arial" panose="020B0604020202020204" pitchFamily="34" charset="0"/>
                <a:cs typeface="Arial" panose="020B0604020202020204" pitchFamily="34" charset="0"/>
              </a:defRPr>
            </a:lvl1pPr>
          </a:lstStyle>
          <a:p>
            <a:pPr lvl="0"/>
            <a:r>
              <a:rPr lang="nl-NL" sz="1600" dirty="0" smtClean="0"/>
              <a:t>Date</a:t>
            </a:r>
            <a:endParaRPr lang="nl-NL" dirty="0"/>
          </a:p>
        </p:txBody>
      </p:sp>
      <p:sp>
        <p:nvSpPr>
          <p:cNvPr id="17" name="Content Placeholder 2"/>
          <p:cNvSpPr>
            <a:spLocks noGrp="1"/>
          </p:cNvSpPr>
          <p:nvPr>
            <p:ph sz="quarter" idx="14" hasCustomPrompt="1"/>
          </p:nvPr>
        </p:nvSpPr>
        <p:spPr>
          <a:xfrm>
            <a:off x="1524000" y="3924300"/>
            <a:ext cx="5791200" cy="300136"/>
          </a:xfrm>
        </p:spPr>
        <p:txBody>
          <a:bodyPr/>
          <a:lstStyle>
            <a:lvl1pPr marL="0" indent="0">
              <a:buNone/>
              <a:defRPr sz="1600">
                <a:solidFill>
                  <a:srgbClr val="444444"/>
                </a:solidFill>
                <a:latin typeface="Arial" panose="020B0604020202020204" pitchFamily="34" charset="0"/>
                <a:cs typeface="Arial" panose="020B0604020202020204" pitchFamily="34" charset="0"/>
              </a:defRPr>
            </a:lvl1pPr>
          </a:lstStyle>
          <a:p>
            <a:r>
              <a:rPr lang="en-US" dirty="0" smtClean="0"/>
              <a:t>Event where presentation was given</a:t>
            </a:r>
            <a:endParaRPr lang="en-US" dirty="0"/>
          </a:p>
        </p:txBody>
      </p:sp>
    </p:spTree>
    <p:extLst>
      <p:ext uri="{BB962C8B-B14F-4D97-AF65-F5344CB8AC3E}">
        <p14:creationId xmlns:p14="http://schemas.microsoft.com/office/powerpoint/2010/main" val="129435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clusion slide">
    <p:spTree>
      <p:nvGrpSpPr>
        <p:cNvPr id="1" name=""/>
        <p:cNvGrpSpPr/>
        <p:nvPr/>
      </p:nvGrpSpPr>
      <p:grpSpPr>
        <a:xfrm>
          <a:off x="0" y="0"/>
          <a:ext cx="0" cy="0"/>
          <a:chOff x="0" y="0"/>
          <a:chExt cx="0" cy="0"/>
        </a:xfrm>
      </p:grpSpPr>
      <p:sp>
        <p:nvSpPr>
          <p:cNvPr id="4" name="TextBox 9"/>
          <p:cNvSpPr txBox="1"/>
          <p:nvPr userDrawn="1"/>
        </p:nvSpPr>
        <p:spPr>
          <a:xfrm>
            <a:off x="304800" y="5016500"/>
            <a:ext cx="7543800" cy="451167"/>
          </a:xfrm>
          <a:prstGeom prst="rect">
            <a:avLst/>
          </a:prstGeom>
          <a:noFill/>
        </p:spPr>
        <p:txBody>
          <a:bodyPr lIns="81043" tIns="40522" rIns="81043" bIns="40522">
            <a:spAutoFit/>
          </a:bodyPr>
          <a:lstStyle/>
          <a:p>
            <a:pPr algn="just" fontAlgn="auto">
              <a:spcBef>
                <a:spcPts val="0"/>
              </a:spcBef>
              <a:spcAft>
                <a:spcPts val="0"/>
              </a:spcAft>
              <a:defRPr/>
            </a:pPr>
            <a:r>
              <a:rPr lang="en-US" sz="800" dirty="0">
                <a:latin typeface="+mn-lt"/>
              </a:rPr>
              <a:t>Notice: The IEA Wind agreement, also known as the Implementing Agreement for Co-operation in the Research, Development, and Deployment of Wind Energy Systems, functions within a framework created by the International Energy Agency (IEA). Views, findings and publications of IEA Wind do not necessarily represent the views or policies of the IEA Secretariat or of all its individual member countries.</a:t>
            </a:r>
          </a:p>
        </p:txBody>
      </p:sp>
      <p:pic>
        <p:nvPicPr>
          <p:cNvPr id="5"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001000" y="4826001"/>
            <a:ext cx="762000" cy="595313"/>
          </a:xfrm>
          <a:prstGeom prst="rect">
            <a:avLst/>
          </a:prstGeom>
          <a:noFill/>
          <a:ln w="9525">
            <a:noFill/>
            <a:miter lim="800000"/>
            <a:headEnd/>
            <a:tailEnd/>
          </a:ln>
        </p:spPr>
      </p:pic>
      <p:pic>
        <p:nvPicPr>
          <p:cNvPr id="6" name="Picture 7" descr="Flags_10.25.jpg"/>
          <p:cNvPicPr>
            <a:picLocks noChangeAspect="1"/>
          </p:cNvPicPr>
          <p:nvPr userDrawn="1"/>
        </p:nvPicPr>
        <p:blipFill>
          <a:blip r:embed="rId3" cstate="print"/>
          <a:srcRect/>
          <a:stretch>
            <a:fillRect/>
          </a:stretch>
        </p:blipFill>
        <p:spPr bwMode="auto">
          <a:xfrm>
            <a:off x="76200" y="5446448"/>
            <a:ext cx="8839200" cy="26855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idx="1"/>
          </p:nvPr>
        </p:nvSpPr>
        <p:spPr>
          <a:xfrm>
            <a:off x="457200" y="1333501"/>
            <a:ext cx="8229600" cy="31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427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5296959"/>
            <a:ext cx="2133600" cy="304271"/>
          </a:xfrm>
          <a:prstGeom prst="rect">
            <a:avLst/>
          </a:prstGeom>
        </p:spPr>
        <p:txBody>
          <a:bodyPr lIns="81043" tIns="40522" rIns="81043" bIns="40522"/>
          <a:lstStyle>
            <a:lvl1pPr>
              <a:defRPr/>
            </a:lvl1pPr>
          </a:lstStyle>
          <a:p>
            <a:pPr>
              <a:defRPr/>
            </a:pPr>
            <a:fld id="{05FE88BB-52A1-4A99-B921-8977A695BAF2}" type="datetimeFigureOut">
              <a:rPr lang="en-US"/>
              <a:pPr>
                <a:defRPr/>
              </a:pPr>
              <a:t>11/24/2017</a:t>
            </a:fld>
            <a:endParaRPr lang="en-US"/>
          </a:p>
        </p:txBody>
      </p:sp>
      <p:sp>
        <p:nvSpPr>
          <p:cNvPr id="4" name="Footer Placeholder 4"/>
          <p:cNvSpPr>
            <a:spLocks noGrp="1"/>
          </p:cNvSpPr>
          <p:nvPr>
            <p:ph type="ftr" sz="quarter" idx="11"/>
          </p:nvPr>
        </p:nvSpPr>
        <p:spPr>
          <a:xfrm>
            <a:off x="3124200" y="5296959"/>
            <a:ext cx="2895600" cy="304271"/>
          </a:xfrm>
          <a:prstGeom prst="rect">
            <a:avLst/>
          </a:prstGeom>
        </p:spPr>
        <p:txBody>
          <a:bodyPr lIns="81043" tIns="40522" rIns="81043" bIns="40522"/>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217E1D-5EF2-43E6-A0EF-7D1893367ADC}" type="slidenum">
              <a:rPr lang="en-US"/>
              <a:pPr>
                <a:defRPr/>
              </a:pPr>
              <a:t>‹#›</a:t>
            </a:fld>
            <a:endParaRPr lang="en-US"/>
          </a:p>
        </p:txBody>
      </p:sp>
    </p:spTree>
    <p:extLst>
      <p:ext uri="{BB962C8B-B14F-4D97-AF65-F5344CB8AC3E}">
        <p14:creationId xmlns:p14="http://schemas.microsoft.com/office/powerpoint/2010/main" val="266626191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3B008CD-0871-4BAA-AB4D-4B60B7A5225C}" type="slidenum">
              <a:rPr lang="en-US" smtClean="0"/>
              <a:pPr/>
              <a:t>‹#›</a:t>
            </a:fld>
            <a:endParaRPr lang="en-US" dirty="0"/>
          </a:p>
        </p:txBody>
      </p:sp>
      <p:pic>
        <p:nvPicPr>
          <p:cNvPr id="4" name="Picture 3"/>
          <p:cNvPicPr>
            <a:picLocks noGrp="1" noChangeAspect="1"/>
          </p:cNvPicPr>
          <p:nvPr userDrawn="1"/>
        </p:nvPicPr>
        <p:blipFill>
          <a:blip r:embed="rId2" cstate="print">
            <a:extLst>
              <a:ext uri="{28A0092B-C50C-407E-A947-70E740481C1C}">
                <a14:useLocalDpi xmlns:a14="http://schemas.microsoft.com/office/drawing/2010/main" val="0"/>
              </a:ext>
            </a:extLst>
          </a:blip>
          <a:srcRect t="7950" b="7950"/>
          <a:stretch>
            <a:fillRect/>
          </a:stretch>
        </p:blipFill>
        <p:spPr>
          <a:xfrm>
            <a:off x="304800" y="38100"/>
            <a:ext cx="8382000" cy="4598973"/>
          </a:xfrm>
          <a:prstGeom prst="rect">
            <a:avLst/>
          </a:prstGeom>
          <a:solidFill>
            <a:schemeClr val="bg1"/>
          </a:solidFill>
        </p:spPr>
      </p:pic>
      <p:sp>
        <p:nvSpPr>
          <p:cNvPr id="10" name="Tijdelijke aanduiding voor tekst 3"/>
          <p:cNvSpPr>
            <a:spLocks noGrp="1"/>
          </p:cNvSpPr>
          <p:nvPr>
            <p:ph type="body" sz="quarter" idx="12" hasCustomPrompt="1"/>
          </p:nvPr>
        </p:nvSpPr>
        <p:spPr>
          <a:xfrm>
            <a:off x="381000" y="4716948"/>
            <a:ext cx="6324600" cy="269389"/>
          </a:xfrm>
        </p:spPr>
        <p:txBody>
          <a:bodyPr/>
          <a:lstStyle>
            <a:lvl1pPr marL="0" indent="0" algn="ctr">
              <a:buNone/>
              <a:defRPr b="1">
                <a:solidFill>
                  <a:srgbClr val="444444"/>
                </a:solidFill>
                <a:latin typeface="+mj-lt"/>
              </a:defRPr>
            </a:lvl1pPr>
          </a:lstStyle>
          <a:p>
            <a:r>
              <a:rPr lang="nl-NL" dirty="0" smtClean="0"/>
              <a:t>Thank </a:t>
            </a:r>
            <a:r>
              <a:rPr lang="nl-NL" dirty="0" err="1" smtClean="0"/>
              <a:t>you</a:t>
            </a:r>
            <a:r>
              <a:rPr lang="nl-NL" dirty="0" smtClean="0"/>
              <a:t> </a:t>
            </a:r>
            <a:r>
              <a:rPr lang="nl-NL" dirty="0" err="1" smtClean="0"/>
              <a:t>for</a:t>
            </a:r>
            <a:r>
              <a:rPr lang="nl-NL" dirty="0" smtClean="0"/>
              <a:t> </a:t>
            </a:r>
            <a:r>
              <a:rPr lang="nl-NL" dirty="0" err="1" smtClean="0"/>
              <a:t>your</a:t>
            </a:r>
            <a:r>
              <a:rPr lang="nl-NL" dirty="0" smtClean="0"/>
              <a:t> attention</a:t>
            </a:r>
            <a:endParaRPr lang="nl-NL" dirty="0"/>
          </a:p>
        </p:txBody>
      </p:sp>
      <p:sp>
        <p:nvSpPr>
          <p:cNvPr id="9" name="TextBox 8"/>
          <p:cNvSpPr txBox="1"/>
          <p:nvPr userDrawn="1"/>
        </p:nvSpPr>
        <p:spPr>
          <a:xfrm>
            <a:off x="457200" y="5000623"/>
            <a:ext cx="7010400" cy="369332"/>
          </a:xfrm>
          <a:prstGeom prst="rect">
            <a:avLst/>
          </a:prstGeom>
          <a:noFill/>
        </p:spPr>
        <p:txBody>
          <a:bodyPr wrap="square" rtlCol="0">
            <a:spAutoFit/>
          </a:bodyPr>
          <a:lstStyle/>
          <a:p>
            <a:r>
              <a:rPr lang="en-US" sz="900" dirty="0" smtClean="0">
                <a:solidFill>
                  <a:srgbClr val="444444"/>
                </a:solidFill>
                <a:latin typeface="Arial" panose="020B0604020202020204" pitchFamily="34" charset="0"/>
                <a:cs typeface="Arial" panose="020B0604020202020204" pitchFamily="34" charset="0"/>
              </a:rPr>
              <a:t>This project has received</a:t>
            </a:r>
            <a:r>
              <a:rPr lang="en-US" sz="900" baseline="0" dirty="0" smtClean="0">
                <a:solidFill>
                  <a:srgbClr val="444444"/>
                </a:solidFill>
                <a:latin typeface="Arial" panose="020B0604020202020204" pitchFamily="34" charset="0"/>
                <a:cs typeface="Arial" panose="020B0604020202020204" pitchFamily="34" charset="0"/>
              </a:rPr>
              <a:t> funding from the European Union’s Seventh Programme for research, technological development and demonstration under grand agreement No FP7-ENERGY-2013-1/</a:t>
            </a:r>
            <a:r>
              <a:rPr lang="en-US" sz="900" dirty="0" smtClean="0">
                <a:solidFill>
                  <a:srgbClr val="444444"/>
                </a:solidFill>
                <a:latin typeface="Arial" panose="020B0604020202020204" pitchFamily="34" charset="0"/>
                <a:cs typeface="Arial" panose="020B0604020202020204" pitchFamily="34" charset="0"/>
              </a:rPr>
              <a:t>n° 608396</a:t>
            </a:r>
            <a:r>
              <a:rPr lang="en-US" sz="900" baseline="0" dirty="0" smtClean="0">
                <a:solidFill>
                  <a:srgbClr val="444444"/>
                </a:solidFill>
                <a:latin typeface="Arial" panose="020B0604020202020204" pitchFamily="34" charset="0"/>
                <a:cs typeface="Arial" panose="020B0604020202020204" pitchFamily="34" charset="0"/>
              </a:rPr>
              <a:t> </a:t>
            </a:r>
            <a:r>
              <a:rPr lang="en-US" sz="900" dirty="0" smtClean="0">
                <a:solidFill>
                  <a:srgbClr val="444444"/>
                </a:solidFill>
                <a:latin typeface="Arial" panose="020B0604020202020204" pitchFamily="34" charset="0"/>
                <a:cs typeface="Arial" panose="020B0604020202020204" pitchFamily="34" charset="0"/>
              </a:rPr>
              <a:t>.</a:t>
            </a:r>
            <a:endParaRPr lang="en-US" sz="900" dirty="0">
              <a:solidFill>
                <a:srgbClr val="444444"/>
              </a:solidFill>
              <a:latin typeface="Arial" panose="020B0604020202020204" pitchFamily="34" charset="0"/>
              <a:cs typeface="Arial" panose="020B0604020202020204" pitchFamily="34" charset="0"/>
            </a:endParaRPr>
          </a:p>
        </p:txBody>
      </p:sp>
      <p:pic>
        <p:nvPicPr>
          <p:cNvPr id="11" name="Picture 10" descr="V:\Presentation format\flag_yellow_high.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90509" y="4686300"/>
            <a:ext cx="838200" cy="600075"/>
          </a:xfrm>
          <a:prstGeom prst="rect">
            <a:avLst/>
          </a:prstGeom>
          <a:noFill/>
          <a:ln>
            <a:noFill/>
          </a:ln>
        </p:spPr>
      </p:pic>
    </p:spTree>
    <p:extLst>
      <p:ext uri="{BB962C8B-B14F-4D97-AF65-F5344CB8AC3E}">
        <p14:creationId xmlns:p14="http://schemas.microsoft.com/office/powerpoint/2010/main" val="265401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3B008CD-0871-4BAA-AB4D-4B60B7A5225C}" type="slidenum">
              <a:rPr lang="en-US" smtClean="0"/>
              <a:pPr/>
              <a:t>‹#›</a:t>
            </a:fld>
            <a:endParaRPr lang="en-US" dirty="0"/>
          </a:p>
        </p:txBody>
      </p:sp>
      <p:pic>
        <p:nvPicPr>
          <p:cNvPr id="9" name="Picture 2" descr="C:\Users\lstam\AppData\Local\Microsoft\Windows\Temporary Internet Files\Content.Outlook\AFS2BCJ1\avatarLogo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42900"/>
            <a:ext cx="1828800" cy="4193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userDrawn="1"/>
        </p:nvSpPr>
        <p:spPr bwMode="auto">
          <a:xfrm flipV="1">
            <a:off x="457200" y="1104900"/>
            <a:ext cx="8305799" cy="47625"/>
          </a:xfrm>
          <a:prstGeom prst="rect">
            <a:avLst/>
          </a:prstGeom>
          <a:solidFill>
            <a:srgbClr val="00AA77"/>
          </a:solidFill>
          <a:ln>
            <a:noFill/>
          </a:ln>
          <a:extLst/>
        </p:spPr>
        <p:txBody>
          <a:bodyPr wrap="square" lIns="398605" tIns="199303" rIns="398605" bIns="199303" anchor="ctr">
            <a:noAutofit/>
          </a:bodyPr>
          <a:lstStyle/>
          <a:p>
            <a:pPr marL="0" marR="0">
              <a:spcBef>
                <a:spcPts val="0"/>
              </a:spcBef>
              <a:spcAft>
                <a:spcPts val="0"/>
              </a:spcAft>
            </a:pPr>
            <a:r>
              <a:rPr lang="en-US" sz="1700" kern="1200">
                <a:solidFill>
                  <a:srgbClr val="FF5500"/>
                </a:solidFill>
                <a:effectLst/>
                <a:latin typeface="Calibri"/>
                <a:ea typeface="Times New Roman"/>
                <a:cs typeface="Times New Roman"/>
              </a:rPr>
              <a:t> </a:t>
            </a:r>
            <a:endParaRPr lang="en-US" sz="1200">
              <a:effectLst/>
              <a:latin typeface="Times New Roman"/>
              <a:ea typeface="Times New Roman"/>
            </a:endParaRPr>
          </a:p>
        </p:txBody>
      </p:sp>
      <p:sp>
        <p:nvSpPr>
          <p:cNvPr id="13" name="TextBox 12"/>
          <p:cNvSpPr txBox="1"/>
          <p:nvPr userDrawn="1"/>
        </p:nvSpPr>
        <p:spPr>
          <a:xfrm>
            <a:off x="464457" y="5231455"/>
            <a:ext cx="7010400" cy="230832"/>
          </a:xfrm>
          <a:prstGeom prst="rect">
            <a:avLst/>
          </a:prstGeom>
          <a:noFill/>
        </p:spPr>
        <p:txBody>
          <a:bodyPr wrap="square" rtlCol="0">
            <a:spAutoFit/>
          </a:bodyPr>
          <a:lstStyle/>
          <a:p>
            <a:r>
              <a:rPr lang="en-US" sz="900" dirty="0">
                <a:solidFill>
                  <a:srgbClr val="444444"/>
                </a:solidFill>
                <a:latin typeface="Georgia" panose="02040502050405020303" pitchFamily="18" charset="0"/>
              </a:rPr>
              <a:t>FP7-ENERGY-2013-1/ n° 608396 </a:t>
            </a:r>
          </a:p>
        </p:txBody>
      </p:sp>
      <p:sp>
        <p:nvSpPr>
          <p:cNvPr id="14" name="Title 13"/>
          <p:cNvSpPr>
            <a:spLocks noGrp="1"/>
          </p:cNvSpPr>
          <p:nvPr>
            <p:ph type="title"/>
          </p:nvPr>
        </p:nvSpPr>
        <p:spPr>
          <a:xfrm>
            <a:off x="2667000" y="153000"/>
            <a:ext cx="5599056" cy="723300"/>
          </a:xfrm>
        </p:spPr>
        <p:txBody>
          <a:bodyPr/>
          <a:lstStyle>
            <a:lvl1pPr>
              <a:defRPr sz="1600" b="1">
                <a:solidFill>
                  <a:srgbClr val="444444"/>
                </a:solidFill>
              </a:defRPr>
            </a:lvl1pPr>
          </a:lstStyle>
          <a:p>
            <a:r>
              <a:rPr lang="en-US" dirty="0" smtClean="0"/>
              <a:t>Click to edit Master title style</a:t>
            </a:r>
            <a:endParaRPr lang="en-US" dirty="0"/>
          </a:p>
        </p:txBody>
      </p:sp>
      <p:sp>
        <p:nvSpPr>
          <p:cNvPr id="15" name="Tijdelijke aanduiding voor inhoud 2"/>
          <p:cNvSpPr>
            <a:spLocks noGrp="1"/>
          </p:cNvSpPr>
          <p:nvPr>
            <p:ph idx="11"/>
          </p:nvPr>
        </p:nvSpPr>
        <p:spPr>
          <a:xfrm>
            <a:off x="609600" y="1333500"/>
            <a:ext cx="7966685" cy="3936267"/>
          </a:xfrm>
        </p:spPr>
        <p:txBody>
          <a:bodyPr/>
          <a:lstStyle>
            <a:lvl1pPr>
              <a:buClr>
                <a:srgbClr val="FFC000"/>
              </a:buClr>
              <a:defRPr sz="1600">
                <a:solidFill>
                  <a:srgbClr val="444444"/>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11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3B008CD-0871-4BAA-AB4D-4B60B7A5225C}" type="slidenum">
              <a:rPr lang="en-US" smtClean="0"/>
              <a:pPr/>
              <a:t>‹#›</a:t>
            </a:fld>
            <a:endParaRPr lang="en-US" dirty="0"/>
          </a:p>
        </p:txBody>
      </p:sp>
      <p:pic>
        <p:nvPicPr>
          <p:cNvPr id="4" name="Picture 2" descr="C:\Users\lstam\AppData\Local\Microsoft\Windows\Temporary Internet Files\Content.Outlook\AFS2BCJ1\avatarLogo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42900"/>
            <a:ext cx="1828800" cy="4193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userDrawn="1"/>
        </p:nvSpPr>
        <p:spPr bwMode="auto">
          <a:xfrm flipV="1">
            <a:off x="457200" y="1104900"/>
            <a:ext cx="8305799" cy="47625"/>
          </a:xfrm>
          <a:prstGeom prst="rect">
            <a:avLst/>
          </a:prstGeom>
          <a:solidFill>
            <a:srgbClr val="00AA77"/>
          </a:solidFill>
          <a:ln>
            <a:noFill/>
          </a:ln>
          <a:extLst/>
        </p:spPr>
        <p:txBody>
          <a:bodyPr wrap="square" lIns="398605" tIns="199303" rIns="398605" bIns="199303" anchor="ctr">
            <a:noAutofit/>
          </a:bodyPr>
          <a:lstStyle/>
          <a:p>
            <a:pPr marL="0" marR="0">
              <a:spcBef>
                <a:spcPts val="0"/>
              </a:spcBef>
              <a:spcAft>
                <a:spcPts val="0"/>
              </a:spcAft>
            </a:pPr>
            <a:r>
              <a:rPr lang="en-US" sz="1700" kern="1200">
                <a:solidFill>
                  <a:srgbClr val="FF5500"/>
                </a:solidFill>
                <a:effectLst/>
                <a:latin typeface="Calibri"/>
                <a:ea typeface="Times New Roman"/>
                <a:cs typeface="Times New Roman"/>
              </a:rPr>
              <a:t> </a:t>
            </a:r>
            <a:endParaRPr lang="en-US" sz="1200">
              <a:effectLst/>
              <a:latin typeface="Times New Roman"/>
              <a:ea typeface="Times New Roman"/>
            </a:endParaRPr>
          </a:p>
        </p:txBody>
      </p:sp>
      <p:sp>
        <p:nvSpPr>
          <p:cNvPr id="6" name="TextBox 5"/>
          <p:cNvSpPr txBox="1"/>
          <p:nvPr userDrawn="1"/>
        </p:nvSpPr>
        <p:spPr>
          <a:xfrm>
            <a:off x="2438400" y="408274"/>
            <a:ext cx="5867400" cy="943848"/>
          </a:xfrm>
          <a:prstGeom prst="rect">
            <a:avLst/>
          </a:prstGeom>
          <a:noFill/>
        </p:spPr>
        <p:txBody>
          <a:bodyPr wrap="square" rtlCol="0">
            <a:spAutoFit/>
          </a:bodyPr>
          <a:lstStyle/>
          <a:p>
            <a:pPr>
              <a:spcAft>
                <a:spcPts val="177"/>
              </a:spcAft>
              <a:buClr>
                <a:schemeClr val="bg2"/>
              </a:buClr>
              <a:buSzPct val="100000"/>
            </a:pPr>
            <a:r>
              <a:rPr lang="en-US" sz="2000" b="1" dirty="0" smtClean="0">
                <a:solidFill>
                  <a:srgbClr val="444444"/>
                </a:solidFill>
                <a:latin typeface="Georgia" panose="02040502050405020303" pitchFamily="18" charset="0"/>
              </a:rPr>
              <a:t>Consortium</a:t>
            </a:r>
          </a:p>
          <a:p>
            <a:pPr>
              <a:spcAft>
                <a:spcPts val="177"/>
              </a:spcAft>
              <a:buClr>
                <a:schemeClr val="bg2"/>
              </a:buClr>
              <a:buSzPct val="100000"/>
            </a:pPr>
            <a:r>
              <a:rPr lang="en-US" sz="1600" b="1" dirty="0" smtClean="0">
                <a:solidFill>
                  <a:srgbClr val="444444"/>
                </a:solidFill>
                <a:latin typeface="Georgia" panose="02040502050405020303" pitchFamily="18" charset="0"/>
              </a:rPr>
              <a:t> </a:t>
            </a:r>
            <a:endParaRPr lang="en-US" sz="1600" b="1" dirty="0">
              <a:solidFill>
                <a:srgbClr val="444444"/>
              </a:solidFill>
              <a:latin typeface="Georgia" panose="02040502050405020303" pitchFamily="18" charset="0"/>
            </a:endParaRPr>
          </a:p>
          <a:p>
            <a:pPr>
              <a:spcAft>
                <a:spcPts val="177"/>
              </a:spcAft>
              <a:buClr>
                <a:schemeClr val="bg2"/>
              </a:buClr>
              <a:buSzPct val="100000"/>
            </a:pPr>
            <a:endParaRPr lang="en-US" sz="1600" b="1" dirty="0">
              <a:solidFill>
                <a:srgbClr val="444444"/>
              </a:solidFill>
              <a:latin typeface="Georgia" panose="02040502050405020303" pitchFamily="18" charset="0"/>
            </a:endParaRPr>
          </a:p>
        </p:txBody>
      </p:sp>
      <p:sp>
        <p:nvSpPr>
          <p:cNvPr id="7" name="TextBox 6"/>
          <p:cNvSpPr txBox="1"/>
          <p:nvPr userDrawn="1"/>
        </p:nvSpPr>
        <p:spPr>
          <a:xfrm>
            <a:off x="464457" y="5231455"/>
            <a:ext cx="7010400" cy="230832"/>
          </a:xfrm>
          <a:prstGeom prst="rect">
            <a:avLst/>
          </a:prstGeom>
          <a:noFill/>
        </p:spPr>
        <p:txBody>
          <a:bodyPr wrap="square" rtlCol="0">
            <a:spAutoFit/>
          </a:bodyPr>
          <a:lstStyle/>
          <a:p>
            <a:r>
              <a:rPr lang="en-US" sz="900" dirty="0">
                <a:solidFill>
                  <a:srgbClr val="444444"/>
                </a:solidFill>
                <a:latin typeface="Georgia" panose="02040502050405020303" pitchFamily="18" charset="0"/>
              </a:rPr>
              <a:t>FP7-ENERGY-2013-1/ n° 608396 </a:t>
            </a:r>
          </a:p>
        </p:txBody>
      </p:sp>
      <p:pic>
        <p:nvPicPr>
          <p:cNvPr id="8" name="Picture 2" descr="C:\Users\lstam\Desktop\ecn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99" y="1450041"/>
            <a:ext cx="1676401" cy="4930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33400" y="1181100"/>
            <a:ext cx="1600200" cy="338554"/>
          </a:xfrm>
          <a:prstGeom prst="rect">
            <a:avLst/>
          </a:prstGeom>
          <a:noFill/>
        </p:spPr>
        <p:txBody>
          <a:bodyPr wrap="square" rtlCol="0">
            <a:spAutoFit/>
          </a:bodyPr>
          <a:lstStyle/>
          <a:p>
            <a:r>
              <a:rPr lang="en-US" sz="1600" dirty="0" smtClean="0">
                <a:solidFill>
                  <a:srgbClr val="444444"/>
                </a:solidFill>
                <a:latin typeface="Arial" panose="020B0604020202020204" pitchFamily="34" charset="0"/>
                <a:cs typeface="Arial" panose="020B0604020202020204" pitchFamily="34" charset="0"/>
              </a:rPr>
              <a:t>Coordinator:</a:t>
            </a:r>
            <a:endParaRPr lang="en-US" sz="1600" dirty="0">
              <a:solidFill>
                <a:srgbClr val="444444"/>
              </a:solidFill>
              <a:latin typeface="Arial" panose="020B0604020202020204" pitchFamily="34" charset="0"/>
              <a:cs typeface="Arial" panose="020B0604020202020204" pitchFamily="34" charset="0"/>
            </a:endParaRPr>
          </a:p>
        </p:txBody>
      </p:sp>
      <p:sp>
        <p:nvSpPr>
          <p:cNvPr id="10" name="TextBox 9"/>
          <p:cNvSpPr txBox="1"/>
          <p:nvPr userDrawn="1"/>
        </p:nvSpPr>
        <p:spPr>
          <a:xfrm>
            <a:off x="533400" y="1823358"/>
            <a:ext cx="3200400" cy="338554"/>
          </a:xfrm>
          <a:prstGeom prst="rect">
            <a:avLst/>
          </a:prstGeom>
          <a:noFill/>
        </p:spPr>
        <p:txBody>
          <a:bodyPr wrap="square" rtlCol="0">
            <a:spAutoFit/>
          </a:bodyPr>
          <a:lstStyle/>
          <a:p>
            <a:r>
              <a:rPr lang="en-US" sz="1600" dirty="0" smtClean="0">
                <a:solidFill>
                  <a:srgbClr val="444444"/>
                </a:solidFill>
                <a:latin typeface="Arial" panose="020B0604020202020204" pitchFamily="34" charset="0"/>
                <a:cs typeface="Arial" panose="020B0604020202020204" pitchFamily="34" charset="0"/>
              </a:rPr>
              <a:t>Partners in alphabetical order:</a:t>
            </a:r>
            <a:endParaRPr lang="en-US" sz="1600" dirty="0">
              <a:solidFill>
                <a:srgbClr val="444444"/>
              </a:solidFill>
              <a:latin typeface="Arial" panose="020B0604020202020204" pitchFamily="34" charset="0"/>
              <a:cs typeface="Arial" panose="020B0604020202020204" pitchFamily="34" charset="0"/>
            </a:endParaRPr>
          </a:p>
        </p:txBody>
      </p:sp>
      <p:pic>
        <p:nvPicPr>
          <p:cNvPr id="14" name="Picture 13"/>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4279" y="2131134"/>
            <a:ext cx="2195119" cy="802566"/>
          </a:xfrm>
          <a:prstGeom prst="rect">
            <a:avLst/>
          </a:prstGeom>
          <a:noFill/>
          <a:ln>
            <a:noFill/>
          </a:ln>
        </p:spPr>
      </p:pic>
      <p:pic>
        <p:nvPicPr>
          <p:cNvPr id="1027" name="Picture 3" descr="C:\Users\lstam\AppData\Local\Microsoft\Windows\Temporary Internet Files\Content.Outlook\AFS2BCJ1\Ustutt_log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19800" y="4486219"/>
            <a:ext cx="2482924" cy="5771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lstam\AppData\Local\Microsoft\Windows\Temporary Internet Files\Content.Outlook\AFS2BCJ1\iwes_60mm_p334.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00400" y="2933700"/>
            <a:ext cx="1943976"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stam\AppData\Local\Microsoft\Windows\Temporary Internet Files\Content.Outlook\AFS2BCJ1\CRES_full_name_EN.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00400" y="2277888"/>
            <a:ext cx="3275334" cy="5090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01187" y="4486219"/>
            <a:ext cx="2540211" cy="68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lstam\AppData\Local\Microsoft\Windows\Temporary Internet Files\Content.Outlook\AFS2BCJ1\LMWP Logo 4C.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76605" y="3694688"/>
            <a:ext cx="2224582" cy="411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Presentation format\Partner logo's\TUDelft.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24280" y="4389927"/>
            <a:ext cx="1881862" cy="88212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V:\Presentation format\Partner logo's\Monogram-LBA_PMS260_HR.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832192" y="2786946"/>
            <a:ext cx="1287084" cy="889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549096" y="1472396"/>
            <a:ext cx="1140360" cy="161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463348" y="3467100"/>
            <a:ext cx="1101595" cy="93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V:\Presentation format\Partner logo's\Polimi.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921075" y="3630653"/>
            <a:ext cx="1890482" cy="759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Users\lstam\AppData\Local\Microsoft\Windows\Temporary Internet Files\Content.Outlook\AFS2BCJ1\Logo_ForWind_2012_englisch_2_uk_tr_hd.pn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35971" y="2879656"/>
            <a:ext cx="2265216" cy="587444"/>
          </a:xfrm>
          <a:prstGeom prst="rect">
            <a:avLst/>
          </a:prstGeom>
          <a:noFill/>
          <a:ln>
            <a:noFill/>
          </a:ln>
        </p:spPr>
      </p:pic>
    </p:spTree>
    <p:extLst>
      <p:ext uri="{BB962C8B-B14F-4D97-AF65-F5344CB8AC3E}">
        <p14:creationId xmlns:p14="http://schemas.microsoft.com/office/powerpoint/2010/main" val="225687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slide">
    <p:spTree>
      <p:nvGrpSpPr>
        <p:cNvPr id="1" name=""/>
        <p:cNvGrpSpPr/>
        <p:nvPr/>
      </p:nvGrpSpPr>
      <p:grpSpPr>
        <a:xfrm>
          <a:off x="0" y="0"/>
          <a:ext cx="0" cy="0"/>
          <a:chOff x="0" y="0"/>
          <a:chExt cx="0" cy="0"/>
        </a:xfrm>
      </p:grpSpPr>
      <p:sp>
        <p:nvSpPr>
          <p:cNvPr id="2" name="Titel 1"/>
          <p:cNvSpPr>
            <a:spLocks noGrp="1"/>
          </p:cNvSpPr>
          <p:nvPr>
            <p:ph type="title"/>
          </p:nvPr>
        </p:nvSpPr>
        <p:spPr>
          <a:xfrm>
            <a:off x="999971" y="210000"/>
            <a:ext cx="5599385" cy="989656"/>
          </a:xfrm>
          <a:prstGeom prst="rect">
            <a:avLst/>
          </a:prstGeom>
        </p:spPr>
        <p:txBody>
          <a:bodyPr lIns="0" tIns="0" rIns="0" bIns="0" anchor="b" anchorCtr="0"/>
          <a:lstStyle>
            <a:lvl1pPr>
              <a:lnSpc>
                <a:spcPct val="105000"/>
              </a:lnSpc>
              <a:defRPr baseline="0"/>
            </a:lvl1pPr>
          </a:lstStyle>
          <a:p>
            <a:r>
              <a:rPr lang="en-US" smtClean="0"/>
              <a:t>Click to edit Master title style</a:t>
            </a:r>
            <a:endParaRPr lang="en-US" dirty="0"/>
          </a:p>
        </p:txBody>
      </p:sp>
      <p:sp>
        <p:nvSpPr>
          <p:cNvPr id="6" name="Tijdelijke aanduiding voor inhoud 5"/>
          <p:cNvSpPr>
            <a:spLocks noGrp="1"/>
          </p:cNvSpPr>
          <p:nvPr>
            <p:ph sz="quarter" idx="11"/>
          </p:nvPr>
        </p:nvSpPr>
        <p:spPr>
          <a:xfrm>
            <a:off x="1000248" y="1567657"/>
            <a:ext cx="7576038" cy="3689614"/>
          </a:xfrm>
          <a:prstGeom prst="rect">
            <a:avLst/>
          </a:prstGeom>
        </p:spPr>
        <p:txBody>
          <a:bodyPr wrap="square" lIns="0" tIns="0" rIns="0" bIns="0">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jdelijke aanduiding voor dianummer 9"/>
          <p:cNvSpPr>
            <a:spLocks noGrp="1"/>
          </p:cNvSpPr>
          <p:nvPr>
            <p:ph type="sldNum" sz="quarter" idx="12"/>
          </p:nvPr>
        </p:nvSpPr>
        <p:spPr/>
        <p:txBody>
          <a:bodyPr/>
          <a:lstStyle/>
          <a:p>
            <a:fld id="{C3B008CD-0871-4BAA-AB4D-4B60B7A5225C}" type="slidenum">
              <a:rPr lang="en-US" smtClean="0"/>
              <a:pPr/>
              <a:t>‹#›</a:t>
            </a:fld>
            <a:endParaRPr lang="en-US" dirty="0"/>
          </a:p>
        </p:txBody>
      </p:sp>
      <p:cxnSp>
        <p:nvCxnSpPr>
          <p:cNvPr id="8" name="Rechte verbindingslijn 7"/>
          <p:cNvCxnSpPr/>
          <p:nvPr userDrawn="1"/>
        </p:nvCxnSpPr>
        <p:spPr>
          <a:xfrm>
            <a:off x="1002324" y="1341000"/>
            <a:ext cx="75745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798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2" name="Afbeelding 1" descr="divid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45468"/>
            <a:ext cx="9144000" cy="3869532"/>
          </a:xfrm>
          <a:prstGeom prst="rect">
            <a:avLst/>
          </a:prstGeom>
        </p:spPr>
      </p:pic>
      <p:sp>
        <p:nvSpPr>
          <p:cNvPr id="17" name="Titel 1"/>
          <p:cNvSpPr>
            <a:spLocks noGrp="1"/>
          </p:cNvSpPr>
          <p:nvPr>
            <p:ph type="ctrTitle"/>
          </p:nvPr>
        </p:nvSpPr>
        <p:spPr>
          <a:xfrm>
            <a:off x="1499954" y="1161185"/>
            <a:ext cx="5464929" cy="1551530"/>
          </a:xfrm>
          <a:prstGeom prst="rect">
            <a:avLst/>
          </a:prstGeom>
        </p:spPr>
        <p:txBody>
          <a:bodyPr lIns="0" tIns="0" rIns="0" bIns="0" anchor="b" anchorCtr="0">
            <a:noAutofit/>
          </a:bodyPr>
          <a:lstStyle>
            <a:lvl1pPr algn="l">
              <a:lnSpc>
                <a:spcPts val="3750"/>
              </a:lnSpc>
              <a:defRPr sz="3100">
                <a:solidFill>
                  <a:schemeClr val="tx1"/>
                </a:solidFill>
                <a:latin typeface="Georgia"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97651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391400" cy="381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206500"/>
            <a:ext cx="7391400" cy="3873500"/>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4B34CFA6-4D61-4DB2-8685-E9FB53D57417}" type="slidenum">
              <a:rPr lang="nl-NL"/>
              <a:pPr>
                <a:defRPr/>
              </a:pPr>
              <a:t>‹#›</a:t>
            </a:fld>
            <a:endParaRPr lang="nl-NL"/>
          </a:p>
        </p:txBody>
      </p:sp>
      <p:sp>
        <p:nvSpPr>
          <p:cNvPr id="5" name="Rectangle 10"/>
          <p:cNvSpPr>
            <a:spLocks noGrp="1" noChangeArrowheads="1"/>
          </p:cNvSpPr>
          <p:nvPr>
            <p:ph type="dt" sz="half" idx="11"/>
          </p:nvPr>
        </p:nvSpPr>
        <p:spPr>
          <a:xfrm>
            <a:off x="304800" y="5287698"/>
            <a:ext cx="1905000" cy="300302"/>
          </a:xfrm>
          <a:prstGeom prst="rect">
            <a:avLst/>
          </a:prstGeom>
          <a:ln/>
        </p:spPr>
        <p:txBody>
          <a:bodyPr lIns="81037" tIns="40519" rIns="81037" bIns="40519"/>
          <a:lstStyle>
            <a:lvl1pPr>
              <a:defRPr/>
            </a:lvl1pPr>
          </a:lstStyle>
          <a:p>
            <a:pPr>
              <a:defRPr/>
            </a:pPr>
            <a:fld id="{92D199A0-8534-4DD5-BF5D-F9E10BA27055}" type="datetime1">
              <a:rPr lang="nl-NL"/>
              <a:pPr>
                <a:defRPr/>
              </a:pPr>
              <a:t>24-11-2017</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33500"/>
            <a:ext cx="8229600" cy="3771636"/>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33500"/>
            <a:ext cx="4044462" cy="37716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2338" y="1333500"/>
            <a:ext cx="4044462" cy="3771636"/>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jdelijke aanduiding voor titel 9"/>
          <p:cNvSpPr>
            <a:spLocks noGrp="1"/>
          </p:cNvSpPr>
          <p:nvPr>
            <p:ph type="title"/>
          </p:nvPr>
        </p:nvSpPr>
        <p:spPr>
          <a:xfrm>
            <a:off x="1000246" y="157200"/>
            <a:ext cx="5599056" cy="990000"/>
          </a:xfrm>
          <a:prstGeom prst="rect">
            <a:avLst/>
          </a:prstGeom>
        </p:spPr>
        <p:txBody>
          <a:bodyPr vert="horz" lIns="0" tIns="0" rIns="0" bIns="0" rtlCol="0" anchor="b" anchorCtr="0">
            <a:noAutofit/>
          </a:bodyPr>
          <a:lstStyle/>
          <a:p>
            <a:r>
              <a:rPr lang="nl-NL" dirty="0" smtClean="0"/>
              <a:t>Klik om de stijl te bewerken</a:t>
            </a:r>
            <a:endParaRPr lang="en-US" dirty="0"/>
          </a:p>
        </p:txBody>
      </p:sp>
      <p:sp>
        <p:nvSpPr>
          <p:cNvPr id="16" name="Tijdelijke aanduiding voor tekst 15"/>
          <p:cNvSpPr>
            <a:spLocks noGrp="1"/>
          </p:cNvSpPr>
          <p:nvPr>
            <p:ph type="body" idx="1"/>
          </p:nvPr>
        </p:nvSpPr>
        <p:spPr>
          <a:xfrm>
            <a:off x="1000246" y="1516200"/>
            <a:ext cx="7576615" cy="3753568"/>
          </a:xfrm>
          <a:prstGeom prst="rect">
            <a:avLst/>
          </a:prstGeom>
        </p:spPr>
        <p:txBody>
          <a:bodyPr vert="horz" wrap="square"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7" name="Tijdelijke aanduiding voor dianummer 16"/>
          <p:cNvSpPr>
            <a:spLocks noGrp="1"/>
          </p:cNvSpPr>
          <p:nvPr>
            <p:ph type="sldNum" sz="quarter" idx="4"/>
          </p:nvPr>
        </p:nvSpPr>
        <p:spPr>
          <a:xfrm>
            <a:off x="8094853" y="5296959"/>
            <a:ext cx="482044" cy="304271"/>
          </a:xfrm>
          <a:prstGeom prst="rect">
            <a:avLst/>
          </a:prstGeom>
        </p:spPr>
        <p:txBody>
          <a:bodyPr vert="horz" lIns="0" tIns="0" rIns="0" bIns="0" rtlCol="0" anchor="t" anchorCtr="0"/>
          <a:lstStyle>
            <a:lvl1pPr algn="r">
              <a:defRPr sz="1200">
                <a:solidFill>
                  <a:schemeClr val="tx1"/>
                </a:solidFill>
              </a:defRPr>
            </a:lvl1pPr>
          </a:lstStyle>
          <a:p>
            <a:fld id="{C3B008CD-0871-4BAA-AB4D-4B60B7A5225C}" type="slidenum">
              <a:rPr lang="en-US" smtClean="0"/>
              <a:pPr/>
              <a:t>‹#›</a:t>
            </a:fld>
            <a:endParaRPr lang="en-US" dirty="0"/>
          </a:p>
        </p:txBody>
      </p:sp>
      <p:pic>
        <p:nvPicPr>
          <p:cNvPr id="12" name="Afbeelding 11" descr="logo_zondertaglin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1451" y="337220"/>
            <a:ext cx="1427286" cy="469900"/>
          </a:xfrm>
          <a:prstGeom prst="rect">
            <a:avLst/>
          </a:prstGeom>
        </p:spPr>
      </p:pic>
    </p:spTree>
    <p:extLst>
      <p:ext uri="{BB962C8B-B14F-4D97-AF65-F5344CB8AC3E}">
        <p14:creationId xmlns:p14="http://schemas.microsoft.com/office/powerpoint/2010/main" val="1927129066"/>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4" r:id="rId3"/>
    <p:sldLayoutId id="2147483668" r:id="rId4"/>
    <p:sldLayoutId id="2147483669" r:id="rId5"/>
    <p:sldLayoutId id="2147483671" r:id="rId6"/>
    <p:sldLayoutId id="2147483672" r:id="rId7"/>
    <p:sldLayoutId id="2147483673" r:id="rId8"/>
    <p:sldLayoutId id="2147483674" r:id="rId9"/>
    <p:sldLayoutId id="2147483676" r:id="rId10"/>
    <p:sldLayoutId id="2147483677" r:id="rId11"/>
  </p:sldLayoutIdLst>
  <p:timing>
    <p:tnLst>
      <p:par>
        <p:cTn id="1" dur="indefinite" restart="never" nodeType="tmRoot"/>
      </p:par>
    </p:tnLst>
  </p:timing>
  <p:hf sldNum="0" hdr="0" dt="0"/>
  <p:txStyles>
    <p:titleStyle>
      <a:lvl1pPr algn="l" defTabSz="856708" rtl="0" eaLnBrk="1" latinLnBrk="0" hangingPunct="1">
        <a:lnSpc>
          <a:spcPct val="105000"/>
        </a:lnSpc>
        <a:spcBef>
          <a:spcPct val="0"/>
        </a:spcBef>
        <a:buNone/>
        <a:defRPr sz="3000" kern="1200">
          <a:solidFill>
            <a:schemeClr val="tx1"/>
          </a:solidFill>
          <a:latin typeface="Georgia" pitchFamily="18" charset="0"/>
          <a:ea typeface="+mj-ea"/>
          <a:cs typeface="+mj-cs"/>
        </a:defRPr>
      </a:lvl1pPr>
    </p:titleStyle>
    <p:bodyStyle>
      <a:lvl1pPr marL="240598" indent="-240598" algn="l" defTabSz="856708" rtl="0" eaLnBrk="1" latinLnBrk="0" hangingPunct="1">
        <a:lnSpc>
          <a:spcPts val="2304"/>
        </a:lnSpc>
        <a:spcBef>
          <a:spcPts val="0"/>
        </a:spcBef>
        <a:spcAft>
          <a:spcPts val="177"/>
        </a:spcAft>
        <a:buClr>
          <a:schemeClr val="bg2"/>
        </a:buClr>
        <a:buSzPct val="100000"/>
        <a:buFont typeface="Verdana"/>
        <a:buChar char="•"/>
        <a:defRPr sz="1900" kern="1200">
          <a:solidFill>
            <a:schemeClr val="tx1"/>
          </a:solidFill>
          <a:latin typeface="+mn-lt"/>
          <a:ea typeface="+mn-ea"/>
          <a:cs typeface="+mn-cs"/>
        </a:defRPr>
      </a:lvl1pPr>
      <a:lvl2pPr marL="472752" indent="-232156"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2pPr>
      <a:lvl3pPr marL="716164" indent="-234970"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3pPr>
      <a:lvl4pPr marL="953947" indent="-237784"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4pPr>
      <a:lvl5pPr marL="1190323" indent="-240598"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5pPr>
      <a:lvl6pPr marL="2355948"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4303"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2657"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1011"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6708" rtl="0" eaLnBrk="1" latinLnBrk="0" hangingPunct="1">
        <a:defRPr sz="1700" kern="1200">
          <a:solidFill>
            <a:schemeClr val="tx1"/>
          </a:solidFill>
          <a:latin typeface="+mn-lt"/>
          <a:ea typeface="+mn-ea"/>
          <a:cs typeface="+mn-cs"/>
        </a:defRPr>
      </a:lvl1pPr>
      <a:lvl2pPr marL="428354" algn="l" defTabSz="856708" rtl="0" eaLnBrk="1" latinLnBrk="0" hangingPunct="1">
        <a:defRPr sz="1700" kern="1200">
          <a:solidFill>
            <a:schemeClr val="tx1"/>
          </a:solidFill>
          <a:latin typeface="+mn-lt"/>
          <a:ea typeface="+mn-ea"/>
          <a:cs typeface="+mn-cs"/>
        </a:defRPr>
      </a:lvl2pPr>
      <a:lvl3pPr marL="856708" algn="l" defTabSz="856708" rtl="0" eaLnBrk="1" latinLnBrk="0" hangingPunct="1">
        <a:defRPr sz="1700" kern="1200">
          <a:solidFill>
            <a:schemeClr val="tx1"/>
          </a:solidFill>
          <a:latin typeface="+mn-lt"/>
          <a:ea typeface="+mn-ea"/>
          <a:cs typeface="+mn-cs"/>
        </a:defRPr>
      </a:lvl3pPr>
      <a:lvl4pPr marL="1285062" algn="l" defTabSz="856708" rtl="0" eaLnBrk="1" latinLnBrk="0" hangingPunct="1">
        <a:defRPr sz="1700" kern="1200">
          <a:solidFill>
            <a:schemeClr val="tx1"/>
          </a:solidFill>
          <a:latin typeface="+mn-lt"/>
          <a:ea typeface="+mn-ea"/>
          <a:cs typeface="+mn-cs"/>
        </a:defRPr>
      </a:lvl4pPr>
      <a:lvl5pPr marL="1713416" algn="l" defTabSz="856708" rtl="0" eaLnBrk="1" latinLnBrk="0" hangingPunct="1">
        <a:defRPr sz="1700" kern="1200">
          <a:solidFill>
            <a:schemeClr val="tx1"/>
          </a:solidFill>
          <a:latin typeface="+mn-lt"/>
          <a:ea typeface="+mn-ea"/>
          <a:cs typeface="+mn-cs"/>
        </a:defRPr>
      </a:lvl5pPr>
      <a:lvl6pPr marL="2141771" algn="l" defTabSz="856708" rtl="0" eaLnBrk="1" latinLnBrk="0" hangingPunct="1">
        <a:defRPr sz="1700" kern="1200">
          <a:solidFill>
            <a:schemeClr val="tx1"/>
          </a:solidFill>
          <a:latin typeface="+mn-lt"/>
          <a:ea typeface="+mn-ea"/>
          <a:cs typeface="+mn-cs"/>
        </a:defRPr>
      </a:lvl6pPr>
      <a:lvl7pPr marL="2570126" algn="l" defTabSz="856708" rtl="0" eaLnBrk="1" latinLnBrk="0" hangingPunct="1">
        <a:defRPr sz="1700" kern="1200">
          <a:solidFill>
            <a:schemeClr val="tx1"/>
          </a:solidFill>
          <a:latin typeface="+mn-lt"/>
          <a:ea typeface="+mn-ea"/>
          <a:cs typeface="+mn-cs"/>
        </a:defRPr>
      </a:lvl7pPr>
      <a:lvl8pPr marL="2998480" algn="l" defTabSz="856708" rtl="0" eaLnBrk="1" latinLnBrk="0" hangingPunct="1">
        <a:defRPr sz="1700" kern="1200">
          <a:solidFill>
            <a:schemeClr val="tx1"/>
          </a:solidFill>
          <a:latin typeface="+mn-lt"/>
          <a:ea typeface="+mn-ea"/>
          <a:cs typeface="+mn-cs"/>
        </a:defRPr>
      </a:lvl8pPr>
      <a:lvl9pPr marL="3426834" algn="l" defTabSz="85670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OF6H7zovBT-BoM&amp;tbnid=4m2fsf8aoowhSM:&amp;ved=&amp;url=http://www.winddata.com/&amp;ei=euDwUrGeF6aW0AXth4CICw&amp;bvm=bv.60444564,d.d2k&amp;psig=AFQjCNGSwKzW48goy-Xtj5D9r7_Sehc6cA&amp;ust=1391604218826026"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534" y="1409700"/>
            <a:ext cx="6645865" cy="990600"/>
          </a:xfrm>
        </p:spPr>
        <p:txBody>
          <a:bodyPr/>
          <a:lstStyle/>
          <a:p>
            <a:r>
              <a:rPr lang="nl-NL" sz="2000" dirty="0" err="1" smtClean="0"/>
              <a:t>What</a:t>
            </a:r>
            <a:r>
              <a:rPr lang="nl-NL" sz="2000" dirty="0" smtClean="0"/>
              <a:t> is AVATAR?</a:t>
            </a:r>
            <a:endParaRPr lang="en-US" sz="2000" dirty="0"/>
          </a:p>
        </p:txBody>
      </p:sp>
      <p:sp>
        <p:nvSpPr>
          <p:cNvPr id="3" name="Text Placeholder 2"/>
          <p:cNvSpPr>
            <a:spLocks noGrp="1"/>
          </p:cNvSpPr>
          <p:nvPr>
            <p:ph type="body" sz="quarter" idx="13"/>
          </p:nvPr>
        </p:nvSpPr>
        <p:spPr/>
        <p:txBody>
          <a:bodyPr/>
          <a:lstStyle/>
          <a:p>
            <a:r>
              <a:rPr lang="nl-NL" dirty="0" smtClean="0"/>
              <a:t>Gerard Schepers</a:t>
            </a:r>
            <a:endParaRPr lang="en-US" dirty="0"/>
          </a:p>
        </p:txBody>
      </p:sp>
      <p:sp>
        <p:nvSpPr>
          <p:cNvPr id="5" name="Content Placeholder 4"/>
          <p:cNvSpPr>
            <a:spLocks noGrp="1"/>
          </p:cNvSpPr>
          <p:nvPr>
            <p:ph sz="quarter" idx="14"/>
          </p:nvPr>
        </p:nvSpPr>
        <p:spPr/>
        <p:txBody>
          <a:bodyPr/>
          <a:lstStyle/>
          <a:p>
            <a:r>
              <a:rPr lang="nl-NL" dirty="0" err="1" smtClean="0"/>
              <a:t>WindEurope</a:t>
            </a:r>
            <a:r>
              <a:rPr lang="nl-NL" dirty="0" smtClean="0"/>
              <a:t> Event</a:t>
            </a:r>
          </a:p>
          <a:p>
            <a:r>
              <a:rPr lang="nl-NL" dirty="0" smtClean="0"/>
              <a:t>Amsterdam, </a:t>
            </a:r>
            <a:r>
              <a:rPr lang="nl-NL" dirty="0" err="1" smtClean="0"/>
              <a:t>the</a:t>
            </a:r>
            <a:r>
              <a:rPr lang="nl-NL" dirty="0" smtClean="0"/>
              <a:t> Netherlands</a:t>
            </a:r>
            <a:endParaRPr lang="en-US" dirty="0"/>
          </a:p>
        </p:txBody>
      </p:sp>
      <p:sp>
        <p:nvSpPr>
          <p:cNvPr id="6" name="Text Placeholder 5"/>
          <p:cNvSpPr>
            <a:spLocks noGrp="1"/>
          </p:cNvSpPr>
          <p:nvPr>
            <p:ph type="body" sz="quarter" idx="11"/>
          </p:nvPr>
        </p:nvSpPr>
        <p:spPr/>
        <p:txBody>
          <a:bodyPr/>
          <a:lstStyle/>
          <a:p>
            <a:r>
              <a:rPr lang="nl-NL" dirty="0" smtClean="0"/>
              <a:t>November 30</a:t>
            </a:r>
            <a:r>
              <a:rPr lang="nl-NL" baseline="30000" dirty="0" smtClean="0"/>
              <a:t>h</a:t>
            </a:r>
            <a:r>
              <a:rPr lang="nl-NL" dirty="0" smtClean="0"/>
              <a:t>, 2017</a:t>
            </a:r>
            <a:endParaRPr lang="en-US" dirty="0"/>
          </a:p>
        </p:txBody>
      </p:sp>
    </p:spTree>
    <p:extLst>
      <p:ext uri="{BB962C8B-B14F-4D97-AF65-F5344CB8AC3E}">
        <p14:creationId xmlns:p14="http://schemas.microsoft.com/office/powerpoint/2010/main" val="2577411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9BB2068-B811-4E40-8420-5EB8BA2E5352}" type="slidenum">
              <a:rPr lang="nl-NL"/>
              <a:pPr>
                <a:defRPr/>
              </a:pPr>
              <a:t>2</a:t>
            </a:fld>
            <a:endParaRPr lang="nl-NL"/>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24-11-2017</a:t>
            </a:fld>
            <a:endParaRPr lang="nl-NL"/>
          </a:p>
        </p:txBody>
      </p:sp>
      <p:sp>
        <p:nvSpPr>
          <p:cNvPr id="3" name="Content Placeholder 2"/>
          <p:cNvSpPr>
            <a:spLocks noGrp="1"/>
          </p:cNvSpPr>
          <p:nvPr>
            <p:ph idx="11"/>
          </p:nvPr>
        </p:nvSpPr>
        <p:spPr>
          <a:xfrm>
            <a:off x="914400" y="1409700"/>
            <a:ext cx="7966685" cy="3936267"/>
          </a:xfrm>
        </p:spPr>
        <p:txBody>
          <a:bodyPr/>
          <a:lstStyle/>
          <a:p>
            <a:pPr marL="0" indent="0">
              <a:buNone/>
            </a:pPr>
            <a:r>
              <a:rPr lang="nl-NL" sz="2000" b="1" dirty="0">
                <a:latin typeface="+mj-lt"/>
              </a:rPr>
              <a:t>AVATAR project</a:t>
            </a:r>
            <a:br>
              <a:rPr lang="nl-NL" sz="2000" b="1" dirty="0">
                <a:latin typeface="+mj-lt"/>
              </a:rPr>
            </a:br>
            <a:r>
              <a:rPr lang="nl-NL" sz="2000" b="1" dirty="0">
                <a:latin typeface="+mj-lt"/>
              </a:rPr>
              <a:t>Advanced </a:t>
            </a:r>
            <a:r>
              <a:rPr lang="nl-NL" sz="2000" b="1" dirty="0" err="1">
                <a:latin typeface="+mj-lt"/>
              </a:rPr>
              <a:t>Aerodynamic</a:t>
            </a:r>
            <a:r>
              <a:rPr lang="nl-NL" sz="2000" b="1" dirty="0">
                <a:latin typeface="+mj-lt"/>
              </a:rPr>
              <a:t> Tools </a:t>
            </a:r>
            <a:r>
              <a:rPr lang="nl-NL" sz="2000" b="1" dirty="0" err="1">
                <a:latin typeface="+mj-lt"/>
              </a:rPr>
              <a:t>for</a:t>
            </a:r>
            <a:r>
              <a:rPr lang="nl-NL" sz="2000" b="1" dirty="0">
                <a:latin typeface="+mj-lt"/>
              </a:rPr>
              <a:t> </a:t>
            </a:r>
            <a:r>
              <a:rPr lang="nl-NL" sz="2000" b="1" dirty="0" err="1">
                <a:latin typeface="+mj-lt"/>
              </a:rPr>
              <a:t>lArge</a:t>
            </a:r>
            <a:r>
              <a:rPr lang="nl-NL" sz="2000" b="1" dirty="0">
                <a:latin typeface="+mj-lt"/>
              </a:rPr>
              <a:t> </a:t>
            </a:r>
            <a:r>
              <a:rPr lang="nl-NL" sz="2000" b="1" dirty="0" smtClean="0">
                <a:latin typeface="+mj-lt"/>
              </a:rPr>
              <a:t>Rotors</a:t>
            </a:r>
          </a:p>
          <a:p>
            <a:pPr marL="0" indent="0">
              <a:buNone/>
            </a:pPr>
            <a:endParaRPr lang="nl-NL" sz="2000" b="1" dirty="0">
              <a:latin typeface="+mj-lt"/>
            </a:endParaRPr>
          </a:p>
          <a:p>
            <a:pPr marL="0" indent="0">
              <a:buNone/>
            </a:pPr>
            <a:r>
              <a:rPr lang="nl-NL" sz="2000" b="1" dirty="0" err="1" smtClean="0">
                <a:latin typeface="+mj-lt"/>
              </a:rPr>
              <a:t>Period</a:t>
            </a:r>
            <a:r>
              <a:rPr lang="nl-NL" sz="2000" b="1" dirty="0" smtClean="0">
                <a:latin typeface="+mj-lt"/>
              </a:rPr>
              <a:t>: November 1</a:t>
            </a:r>
            <a:r>
              <a:rPr lang="nl-NL" sz="2000" b="1" baseline="30000" dirty="0" smtClean="0">
                <a:latin typeface="+mj-lt"/>
              </a:rPr>
              <a:t>st</a:t>
            </a:r>
            <a:r>
              <a:rPr lang="nl-NL" sz="2000" b="1" dirty="0" smtClean="0">
                <a:latin typeface="+mj-lt"/>
              </a:rPr>
              <a:t> 2013-December 31</a:t>
            </a:r>
            <a:r>
              <a:rPr lang="nl-NL" sz="2000" b="1" baseline="30000" dirty="0" smtClean="0">
                <a:latin typeface="+mj-lt"/>
              </a:rPr>
              <a:t>st</a:t>
            </a:r>
            <a:r>
              <a:rPr lang="nl-NL" sz="2000" b="1" dirty="0" smtClean="0">
                <a:latin typeface="+mj-lt"/>
              </a:rPr>
              <a:t> 2017</a:t>
            </a:r>
            <a:endParaRPr lang="en-US" sz="2000" b="1" dirty="0">
              <a:latin typeface="+mj-lt"/>
            </a:endParaRPr>
          </a:p>
        </p:txBody>
      </p:sp>
    </p:spTree>
    <p:extLst>
      <p:ext uri="{BB962C8B-B14F-4D97-AF65-F5344CB8AC3E}">
        <p14:creationId xmlns:p14="http://schemas.microsoft.com/office/powerpoint/2010/main" val="271105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9BB2068-B811-4E40-8420-5EB8BA2E5352}" type="slidenum">
              <a:rPr lang="nl-NL"/>
              <a:pPr>
                <a:defRPr/>
              </a:pPr>
              <a:t>3</a:t>
            </a:fld>
            <a:endParaRPr lang="nl-NL"/>
          </a:p>
        </p:txBody>
      </p:sp>
      <p:sp>
        <p:nvSpPr>
          <p:cNvPr id="4100" name="Rectangle 2"/>
          <p:cNvSpPr>
            <a:spLocks noGrp="1" noChangeArrowheads="1"/>
          </p:cNvSpPr>
          <p:nvPr>
            <p:ph type="title"/>
          </p:nvPr>
        </p:nvSpPr>
        <p:spPr>
          <a:xfrm>
            <a:off x="2667000" y="38100"/>
            <a:ext cx="5943600" cy="723300"/>
          </a:xfrm>
        </p:spPr>
        <p:txBody>
          <a:bodyPr/>
          <a:lstStyle/>
          <a:p>
            <a:pPr eaLnBrk="1" hangingPunct="1"/>
            <a:r>
              <a:rPr lang="en-US" altLang="nl-NL" sz="2500" dirty="0" smtClean="0">
                <a:solidFill>
                  <a:srgbClr val="FF0000"/>
                </a:solidFill>
              </a:rPr>
              <a:t>EU FP7 Project initiated by EERA</a:t>
            </a:r>
            <a:endParaRPr lang="en-GB" altLang="nl-NL" sz="2500" dirty="0" smtClean="0">
              <a:solidFill>
                <a:srgbClr val="FF0000"/>
              </a:solidFill>
            </a:endParaRPr>
          </a:p>
        </p:txBody>
      </p:sp>
      <p:sp>
        <p:nvSpPr>
          <p:cNvPr id="4101" name="Rectangle 3"/>
          <p:cNvSpPr>
            <a:spLocks noGrp="1" noChangeArrowheads="1"/>
          </p:cNvSpPr>
          <p:nvPr>
            <p:ph idx="11"/>
          </p:nvPr>
        </p:nvSpPr>
        <p:spPr>
          <a:xfrm>
            <a:off x="228600" y="1104900"/>
            <a:ext cx="9133114" cy="3936267"/>
          </a:xfrm>
        </p:spPr>
        <p:txBody>
          <a:bodyPr/>
          <a:lstStyle/>
          <a:p>
            <a:pPr>
              <a:buFontTx/>
              <a:buAutoNum type="arabicPeriod"/>
            </a:pPr>
            <a:r>
              <a:rPr lang="en-US" altLang="nl-NL" sz="1200" dirty="0" smtClean="0"/>
              <a:t>Energy Research Centre of the </a:t>
            </a:r>
            <a:r>
              <a:rPr lang="nl-NL" altLang="nl-NL" sz="1200" dirty="0" smtClean="0"/>
              <a:t> </a:t>
            </a:r>
            <a:r>
              <a:rPr lang="en-US" altLang="nl-NL" sz="1200" dirty="0" smtClean="0"/>
              <a:t>Netherlands, ECN (Coordinator)</a:t>
            </a:r>
          </a:p>
          <a:p>
            <a:pPr>
              <a:buFontTx/>
              <a:buAutoNum type="arabicPeriod"/>
            </a:pPr>
            <a:r>
              <a:rPr lang="en-US" altLang="nl-NL" sz="1200" dirty="0" smtClean="0"/>
              <a:t>Delft University of Technology, </a:t>
            </a:r>
            <a:r>
              <a:rPr lang="en-US" altLang="nl-NL" sz="1200" dirty="0" err="1" smtClean="0"/>
              <a:t>TUDelft</a:t>
            </a:r>
            <a:endParaRPr lang="en-US" altLang="nl-NL" sz="1200" i="1" dirty="0" smtClean="0"/>
          </a:p>
          <a:p>
            <a:pPr>
              <a:buFontTx/>
              <a:buAutoNum type="arabicPeriod"/>
            </a:pPr>
            <a:r>
              <a:rPr lang="en-US" altLang="nl-NL" sz="1200" dirty="0" smtClean="0"/>
              <a:t>Technical University of Denmark, </a:t>
            </a:r>
            <a:r>
              <a:rPr lang="nl-NL" altLang="nl-NL" sz="1200" dirty="0" smtClean="0"/>
              <a:t>DTU</a:t>
            </a:r>
            <a:endParaRPr lang="nl-NL" altLang="nl-NL" sz="1200" i="1" dirty="0" smtClean="0"/>
          </a:p>
          <a:p>
            <a:pPr>
              <a:buFontTx/>
              <a:buAutoNum type="arabicPeriod"/>
            </a:pPr>
            <a:r>
              <a:rPr lang="nl-NL" altLang="nl-NL" sz="1200" dirty="0" smtClean="0"/>
              <a:t>Fraunhofer IWES</a:t>
            </a:r>
            <a:endParaRPr lang="nl-NL" altLang="nl-NL" sz="1200" i="1" dirty="0" smtClean="0"/>
          </a:p>
          <a:p>
            <a:pPr>
              <a:buFontTx/>
              <a:buAutoNum type="arabicPeriod"/>
            </a:pPr>
            <a:r>
              <a:rPr lang="nl-NL" altLang="nl-NL" sz="1200" dirty="0" smtClean="0"/>
              <a:t>University of Oldenburg, </a:t>
            </a:r>
            <a:r>
              <a:rPr lang="nl-NL" altLang="nl-NL" sz="1200" dirty="0" err="1" smtClean="0"/>
              <a:t>Forwind</a:t>
            </a:r>
            <a:endParaRPr lang="nl-NL" altLang="nl-NL" sz="1200" i="1" dirty="0" smtClean="0"/>
          </a:p>
          <a:p>
            <a:pPr eaLnBrk="1" hangingPunct="1">
              <a:buFontTx/>
              <a:buAutoNum type="arabicPeriod"/>
            </a:pPr>
            <a:r>
              <a:rPr lang="en-US" altLang="nl-NL" sz="1200" dirty="0" smtClean="0"/>
              <a:t>University of Stuttgart, USTUTT</a:t>
            </a:r>
            <a:endParaRPr lang="en-US" altLang="nl-NL" sz="1200" i="1" dirty="0" smtClean="0"/>
          </a:p>
          <a:p>
            <a:pPr>
              <a:buFontTx/>
              <a:buAutoNum type="arabicPeriod"/>
            </a:pPr>
            <a:r>
              <a:rPr lang="en-US" altLang="nl-NL" sz="1200" dirty="0" smtClean="0"/>
              <a:t>National Renewable Energy Centre, CENER</a:t>
            </a:r>
            <a:endParaRPr lang="en-US" altLang="nl-NL" sz="1200" i="1" dirty="0" smtClean="0"/>
          </a:p>
          <a:p>
            <a:pPr eaLnBrk="1" hangingPunct="1">
              <a:buFontTx/>
              <a:buAutoNum type="arabicPeriod"/>
            </a:pPr>
            <a:r>
              <a:rPr lang="en-US" altLang="nl-NL" sz="1200" dirty="0" smtClean="0"/>
              <a:t>University of Liverpool/University of Glasgow, ULIV/</a:t>
            </a:r>
            <a:r>
              <a:rPr lang="en-US" altLang="nl-NL" sz="1200" dirty="0" err="1" smtClean="0"/>
              <a:t>UoG</a:t>
            </a:r>
            <a:r>
              <a:rPr lang="en-US" altLang="nl-NL" sz="1200" dirty="0" smtClean="0"/>
              <a:t> </a:t>
            </a:r>
          </a:p>
          <a:p>
            <a:pPr eaLnBrk="1" hangingPunct="1">
              <a:buFontTx/>
              <a:buAutoNum type="arabicPeriod"/>
            </a:pPr>
            <a:r>
              <a:rPr lang="en-US" altLang="nl-NL" sz="1200" dirty="0" smtClean="0"/>
              <a:t>Centre for Renewable Energy Sources and Saving, </a:t>
            </a:r>
            <a:r>
              <a:rPr lang="nl-NL" altLang="nl-NL" sz="1200" dirty="0" smtClean="0"/>
              <a:t>CRES </a:t>
            </a:r>
          </a:p>
          <a:p>
            <a:pPr eaLnBrk="1" hangingPunct="1">
              <a:buFontTx/>
              <a:buAutoNum type="arabicPeriod"/>
            </a:pPr>
            <a:r>
              <a:rPr lang="en-US" altLang="nl-NL" sz="1200" dirty="0" smtClean="0"/>
              <a:t>National Technical University of Greece, NTUA</a:t>
            </a:r>
            <a:endParaRPr lang="en-US" altLang="nl-NL" sz="1200" i="1" dirty="0" smtClean="0"/>
          </a:p>
          <a:p>
            <a:pPr eaLnBrk="1" hangingPunct="1">
              <a:buFontTx/>
              <a:buAutoNum type="arabicPeriod"/>
            </a:pPr>
            <a:r>
              <a:rPr lang="en-US" altLang="nl-NL" sz="1200" dirty="0" err="1" smtClean="0"/>
              <a:t>Politecnico</a:t>
            </a:r>
            <a:r>
              <a:rPr lang="en-US" altLang="nl-NL" sz="1200" dirty="0" smtClean="0"/>
              <a:t> di Milano, </a:t>
            </a:r>
            <a:r>
              <a:rPr lang="en-US" altLang="nl-NL" sz="1200" dirty="0" err="1" smtClean="0"/>
              <a:t>Polimi</a:t>
            </a:r>
            <a:r>
              <a:rPr lang="en-US" altLang="nl-NL" sz="1200" dirty="0" smtClean="0"/>
              <a:t> </a:t>
            </a:r>
          </a:p>
          <a:p>
            <a:pPr eaLnBrk="1" hangingPunct="1">
              <a:buFontTx/>
              <a:buAutoNum type="arabicPeriod"/>
            </a:pPr>
            <a:r>
              <a:rPr lang="de-DE" altLang="nl-NL" sz="1200" dirty="0" smtClean="0"/>
              <a:t>GE Global Research, Zweigniederlassung der General </a:t>
            </a:r>
            <a:r>
              <a:rPr lang="de-DE" altLang="nl-NL" sz="1200" dirty="0" err="1" smtClean="0"/>
              <a:t>Electric</a:t>
            </a:r>
            <a:r>
              <a:rPr lang="de-DE" altLang="nl-NL" sz="1200" dirty="0" smtClean="0"/>
              <a:t> Deutschland Holding GmbH, GE</a:t>
            </a:r>
            <a:endParaRPr lang="de-DE" altLang="nl-NL" sz="1200" i="1" dirty="0" smtClean="0"/>
          </a:p>
          <a:p>
            <a:pPr eaLnBrk="1" hangingPunct="1">
              <a:buFontTx/>
              <a:buAutoNum type="arabicPeriod"/>
            </a:pPr>
            <a:r>
              <a:rPr lang="en-US" altLang="nl-NL" sz="1200" dirty="0" smtClean="0"/>
              <a:t>LM Wind Power, LM </a:t>
            </a:r>
            <a:endParaRPr lang="de-DE" altLang="nl-NL" sz="1200" i="1" dirty="0" smtClean="0"/>
          </a:p>
          <a:p>
            <a:pPr eaLnBrk="1" hangingPunct="1">
              <a:buFontTx/>
              <a:buAutoNum type="arabicPeriod"/>
            </a:pPr>
            <a:endParaRPr lang="de-DE" altLang="nl-NL" dirty="0" smtClean="0"/>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24-11-2017</a:t>
            </a:fld>
            <a:endParaRPr lang="nl-NL"/>
          </a:p>
        </p:txBody>
      </p:sp>
    </p:spTree>
    <p:extLst>
      <p:ext uri="{BB962C8B-B14F-4D97-AF65-F5344CB8AC3E}">
        <p14:creationId xmlns:p14="http://schemas.microsoft.com/office/powerpoint/2010/main" val="463663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2E7EC50-F2DD-4771-B3BC-C60E2DEB49AA}" type="slidenum">
              <a:rPr lang="nl-NL"/>
              <a:pPr>
                <a:defRPr/>
              </a:pPr>
              <a:t>4</a:t>
            </a:fld>
            <a:endParaRPr lang="nl-NL"/>
          </a:p>
        </p:txBody>
      </p:sp>
      <p:sp>
        <p:nvSpPr>
          <p:cNvPr id="7172" name="Rectangle 2"/>
          <p:cNvSpPr>
            <a:spLocks noGrp="1" noChangeArrowheads="1"/>
          </p:cNvSpPr>
          <p:nvPr>
            <p:ph type="title"/>
          </p:nvPr>
        </p:nvSpPr>
        <p:spPr>
          <a:xfrm>
            <a:off x="2667000" y="153000"/>
            <a:ext cx="6400800" cy="723300"/>
          </a:xfrm>
        </p:spPr>
        <p:txBody>
          <a:bodyPr/>
          <a:lstStyle/>
          <a:p>
            <a:r>
              <a:rPr lang="en-US" altLang="nl-NL" sz="2000" dirty="0">
                <a:solidFill>
                  <a:srgbClr val="FF0000"/>
                </a:solidFill>
              </a:rPr>
              <a:t>Main </a:t>
            </a:r>
            <a:r>
              <a:rPr lang="en-US" altLang="nl-NL" sz="2000" dirty="0">
                <a:solidFill>
                  <a:srgbClr val="FF66FF"/>
                </a:solidFill>
              </a:rPr>
              <a:t>motivation</a:t>
            </a:r>
            <a:r>
              <a:rPr lang="en-US" altLang="nl-NL" sz="2000" dirty="0">
                <a:solidFill>
                  <a:srgbClr val="FF0000"/>
                </a:solidFill>
              </a:rPr>
              <a:t> for AVATAR:</a:t>
            </a:r>
            <a:br>
              <a:rPr lang="en-US" altLang="nl-NL" sz="2000" dirty="0">
                <a:solidFill>
                  <a:srgbClr val="FF0000"/>
                </a:solidFill>
              </a:rPr>
            </a:br>
            <a:r>
              <a:rPr lang="en-US" altLang="nl-NL" sz="2000" dirty="0">
                <a:solidFill>
                  <a:srgbClr val="FF0000"/>
                </a:solidFill>
              </a:rPr>
              <a:t>Aerodynamics of large wind turbines (</a:t>
            </a:r>
            <a:r>
              <a:rPr lang="en-US" altLang="nl-NL" sz="2000" dirty="0" smtClean="0">
                <a:solidFill>
                  <a:srgbClr val="FF0000"/>
                </a:solidFill>
              </a:rPr>
              <a:t>10-20MW)</a:t>
            </a:r>
            <a:endParaRPr lang="en-GB" altLang="nl-NL" sz="2000" dirty="0" smtClean="0">
              <a:solidFill>
                <a:srgbClr val="FF66FF"/>
              </a:solidFill>
            </a:endParaRPr>
          </a:p>
        </p:txBody>
      </p:sp>
      <p:sp>
        <p:nvSpPr>
          <p:cNvPr id="348163" name="Rectangle 3"/>
          <p:cNvSpPr>
            <a:spLocks noGrp="1" noChangeArrowheads="1"/>
          </p:cNvSpPr>
          <p:nvPr>
            <p:ph idx="11"/>
          </p:nvPr>
        </p:nvSpPr>
        <p:spPr>
          <a:xfrm>
            <a:off x="609600" y="1257300"/>
            <a:ext cx="7966685" cy="3936267"/>
          </a:xfrm>
        </p:spPr>
        <p:txBody>
          <a:bodyPr/>
          <a:lstStyle/>
          <a:p>
            <a:pPr>
              <a:lnSpc>
                <a:spcPct val="100000"/>
              </a:lnSpc>
              <a:defRPr/>
            </a:pPr>
            <a:r>
              <a:rPr lang="en-US" sz="2000" dirty="0" smtClean="0">
                <a:solidFill>
                  <a:schemeClr val="bg2"/>
                </a:solidFill>
              </a:rPr>
              <a:t>Off-shore: Upscaling to 10MW+ is an option to reduce the LCOE, however….. </a:t>
            </a:r>
          </a:p>
          <a:p>
            <a:pPr>
              <a:lnSpc>
                <a:spcPct val="100000"/>
              </a:lnSpc>
              <a:defRPr/>
            </a:pPr>
            <a:r>
              <a:rPr lang="nl-NL" sz="2000" dirty="0" smtClean="0">
                <a:solidFill>
                  <a:schemeClr val="bg2"/>
                </a:solidFill>
              </a:rPr>
              <a:t>10MW+ designs </a:t>
            </a:r>
            <a:r>
              <a:rPr lang="nl-NL" sz="2000" dirty="0" err="1" smtClean="0">
                <a:solidFill>
                  <a:schemeClr val="bg2"/>
                </a:solidFill>
              </a:rPr>
              <a:t>were</a:t>
            </a:r>
            <a:r>
              <a:rPr lang="nl-NL" sz="2000" dirty="0" smtClean="0">
                <a:solidFill>
                  <a:schemeClr val="bg2"/>
                </a:solidFill>
              </a:rPr>
              <a:t> </a:t>
            </a:r>
            <a:r>
              <a:rPr lang="nl-NL" sz="2000" dirty="0" err="1" smtClean="0">
                <a:solidFill>
                  <a:schemeClr val="bg2"/>
                </a:solidFill>
              </a:rPr>
              <a:t>outside</a:t>
            </a:r>
            <a:r>
              <a:rPr lang="nl-NL" sz="2000" dirty="0" smtClean="0">
                <a:solidFill>
                  <a:schemeClr val="bg2"/>
                </a:solidFill>
              </a:rPr>
              <a:t> </a:t>
            </a:r>
            <a:r>
              <a:rPr lang="nl-NL" sz="2000" dirty="0" err="1" smtClean="0">
                <a:solidFill>
                  <a:schemeClr val="bg2"/>
                </a:solidFill>
              </a:rPr>
              <a:t>the</a:t>
            </a:r>
            <a:r>
              <a:rPr lang="nl-NL" sz="2000" dirty="0" smtClean="0">
                <a:solidFill>
                  <a:schemeClr val="bg2"/>
                </a:solidFill>
              </a:rPr>
              <a:t> </a:t>
            </a:r>
            <a:r>
              <a:rPr lang="nl-NL" sz="2000" dirty="0" err="1" smtClean="0">
                <a:solidFill>
                  <a:schemeClr val="bg2"/>
                </a:solidFill>
              </a:rPr>
              <a:t>validated</a:t>
            </a:r>
            <a:r>
              <a:rPr lang="nl-NL" sz="2000" dirty="0" smtClean="0">
                <a:solidFill>
                  <a:schemeClr val="bg2"/>
                </a:solidFill>
              </a:rPr>
              <a:t> range of </a:t>
            </a:r>
            <a:r>
              <a:rPr lang="nl-NL" sz="2000" dirty="0" err="1" smtClean="0">
                <a:solidFill>
                  <a:schemeClr val="bg2"/>
                </a:solidFill>
              </a:rPr>
              <a:t>aerodynamic</a:t>
            </a:r>
            <a:r>
              <a:rPr lang="nl-NL" sz="2000" dirty="0" smtClean="0">
                <a:solidFill>
                  <a:schemeClr val="bg2"/>
                </a:solidFill>
              </a:rPr>
              <a:t> and </a:t>
            </a:r>
            <a:r>
              <a:rPr lang="nl-NL" sz="2000" dirty="0" err="1" smtClean="0">
                <a:solidFill>
                  <a:schemeClr val="bg2"/>
                </a:solidFill>
              </a:rPr>
              <a:t>aero-elastic</a:t>
            </a:r>
            <a:r>
              <a:rPr lang="nl-NL" sz="2000" dirty="0" smtClean="0">
                <a:solidFill>
                  <a:schemeClr val="bg2"/>
                </a:solidFill>
              </a:rPr>
              <a:t> </a:t>
            </a:r>
            <a:r>
              <a:rPr lang="nl-NL" sz="2000" dirty="0" err="1" smtClean="0">
                <a:solidFill>
                  <a:schemeClr val="bg2"/>
                </a:solidFill>
              </a:rPr>
              <a:t>models</a:t>
            </a:r>
            <a:r>
              <a:rPr lang="nl-NL" sz="2000" dirty="0" smtClean="0">
                <a:solidFill>
                  <a:schemeClr val="bg2"/>
                </a:solidFill>
              </a:rPr>
              <a:t> as </a:t>
            </a:r>
            <a:r>
              <a:rPr lang="nl-NL" sz="2000" dirty="0" err="1" smtClean="0">
                <a:solidFill>
                  <a:schemeClr val="bg2"/>
                </a:solidFill>
              </a:rPr>
              <a:t>implemented</a:t>
            </a:r>
            <a:r>
              <a:rPr lang="nl-NL" sz="2000" dirty="0" smtClean="0">
                <a:solidFill>
                  <a:schemeClr val="bg2"/>
                </a:solidFill>
              </a:rPr>
              <a:t> in wind turbine design codes</a:t>
            </a:r>
          </a:p>
          <a:p>
            <a:pPr>
              <a:lnSpc>
                <a:spcPct val="100000"/>
              </a:lnSpc>
              <a:defRPr/>
            </a:pPr>
            <a:r>
              <a:rPr lang="nl-NL" sz="2000" dirty="0" smtClean="0">
                <a:solidFill>
                  <a:schemeClr val="bg2"/>
                </a:solidFill>
              </a:rPr>
              <a:t>AVATAR </a:t>
            </a:r>
            <a:r>
              <a:rPr lang="nl-NL" sz="2000" dirty="0" err="1" smtClean="0">
                <a:solidFill>
                  <a:schemeClr val="bg2"/>
                </a:solidFill>
              </a:rPr>
              <a:t>improved</a:t>
            </a:r>
            <a:r>
              <a:rPr lang="nl-NL" sz="2000" dirty="0" smtClean="0">
                <a:solidFill>
                  <a:schemeClr val="bg2"/>
                </a:solidFill>
              </a:rPr>
              <a:t> and </a:t>
            </a:r>
            <a:r>
              <a:rPr lang="nl-NL" sz="2000" dirty="0" err="1" smtClean="0">
                <a:solidFill>
                  <a:schemeClr val="bg2"/>
                </a:solidFill>
              </a:rPr>
              <a:t>validated</a:t>
            </a:r>
            <a:r>
              <a:rPr lang="nl-NL" sz="2000" dirty="0" smtClean="0">
                <a:solidFill>
                  <a:schemeClr val="bg2"/>
                </a:solidFill>
              </a:rPr>
              <a:t> </a:t>
            </a:r>
            <a:r>
              <a:rPr lang="nl-NL" sz="2000" dirty="0" err="1" smtClean="0">
                <a:solidFill>
                  <a:schemeClr val="bg2"/>
                </a:solidFill>
              </a:rPr>
              <a:t>aerodynamic</a:t>
            </a:r>
            <a:r>
              <a:rPr lang="nl-NL" sz="2000" dirty="0" smtClean="0">
                <a:solidFill>
                  <a:schemeClr val="bg2"/>
                </a:solidFill>
              </a:rPr>
              <a:t> </a:t>
            </a:r>
            <a:r>
              <a:rPr lang="nl-NL" sz="2000" dirty="0" err="1" smtClean="0">
                <a:solidFill>
                  <a:schemeClr val="bg2"/>
                </a:solidFill>
              </a:rPr>
              <a:t>models</a:t>
            </a:r>
            <a:r>
              <a:rPr lang="nl-NL" sz="2000" dirty="0" smtClean="0">
                <a:solidFill>
                  <a:schemeClr val="bg2"/>
                </a:solidFill>
              </a:rPr>
              <a:t> </a:t>
            </a:r>
            <a:r>
              <a:rPr lang="nl-NL" sz="2000" dirty="0" err="1" smtClean="0">
                <a:solidFill>
                  <a:schemeClr val="bg2"/>
                </a:solidFill>
              </a:rPr>
              <a:t>for</a:t>
            </a:r>
            <a:r>
              <a:rPr lang="nl-NL" sz="2000" dirty="0" smtClean="0">
                <a:solidFill>
                  <a:schemeClr val="bg2"/>
                </a:solidFill>
              </a:rPr>
              <a:t> </a:t>
            </a:r>
            <a:r>
              <a:rPr lang="nl-NL" sz="2000" dirty="0" err="1" smtClean="0">
                <a:solidFill>
                  <a:schemeClr val="bg2"/>
                </a:solidFill>
              </a:rPr>
              <a:t>all</a:t>
            </a:r>
            <a:r>
              <a:rPr lang="nl-NL" sz="2000" dirty="0" smtClean="0">
                <a:solidFill>
                  <a:schemeClr val="bg2"/>
                </a:solidFill>
              </a:rPr>
              <a:t> </a:t>
            </a:r>
            <a:r>
              <a:rPr lang="nl-NL" sz="2000" dirty="0" err="1" smtClean="0">
                <a:solidFill>
                  <a:schemeClr val="bg2"/>
                </a:solidFill>
              </a:rPr>
              <a:t>aspects</a:t>
            </a:r>
            <a:r>
              <a:rPr lang="nl-NL" sz="2000" dirty="0" smtClean="0">
                <a:solidFill>
                  <a:schemeClr val="bg2"/>
                </a:solidFill>
              </a:rPr>
              <a:t> relevant </a:t>
            </a:r>
            <a:r>
              <a:rPr lang="nl-NL" sz="2000" dirty="0" err="1" smtClean="0">
                <a:solidFill>
                  <a:schemeClr val="bg2"/>
                </a:solidFill>
              </a:rPr>
              <a:t>for</a:t>
            </a:r>
            <a:r>
              <a:rPr lang="nl-NL" sz="2000" dirty="0" smtClean="0">
                <a:solidFill>
                  <a:schemeClr val="bg2"/>
                </a:solidFill>
              </a:rPr>
              <a:t> 10MW+ designs</a:t>
            </a:r>
            <a:endParaRPr lang="en-US" sz="2100" dirty="0"/>
          </a:p>
          <a:p>
            <a:pPr marL="0" indent="0">
              <a:defRPr/>
            </a:pPr>
            <a:endParaRPr lang="nl-NL" dirty="0" smtClean="0"/>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24-11-2017</a:t>
            </a:fld>
            <a:endParaRPr lang="nl-NL"/>
          </a:p>
        </p:txBody>
      </p:sp>
    </p:spTree>
    <p:extLst>
      <p:ext uri="{BB962C8B-B14F-4D97-AF65-F5344CB8AC3E}">
        <p14:creationId xmlns:p14="http://schemas.microsoft.com/office/powerpoint/2010/main" val="34948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QUEhEUFRUUFxYUGBYXFRoUFxUYGBQYFxUYFxUcHCgfHBwvHBQVIC8gJCcpLC4sGB4xNTMrNSYrLCkBCQoKDgwOGg8PGiwkHyUpLCwsLio1Ki0sLywsLCksLCk0LC8pLDItLCwsLCwsLC8qKS4sLCksLCwsLSwsLCwpLP/AABEIAL0AgQMBIgACEQEDEQH/xAAcAAACAgMBAQAAAAAAAAAAAAAABwUGAgQIAwH/xABHEAABAwIBBwgGCAMGBwAAAAABAAIDBBEGBQcSITE0cRNBUWFygZHBIkKCobGyFCMyUlNic5IWJKIVM0OT0dMlVFWUs8LS/8QAGgEBAAIDAQAAAAAAAAAAAAAAAAMEAQIFBv/EAC8RAAIBAwIEBAUEAwAAAAAAAAABAgMEESExBRJBgSJRYdETQnGRsSNS4fAyofH/2gAMAwEAAhEDEQA/AHHlw/y0vYd8Eskzcu7tL2HfBLJAC+gpg4XgaaSMloOo8w+8VhifJLHwOcGgOYNIEC2obQbbRa6AreRsTyROAe4vj2EE3IHS0nX3K3ZdfeklIOosJB6ilsmJhp/KUcekLixYQddw1xbr8EAu0Jo/2XF+DH+xv+ioeJ4g2qkDQABo6gLD7DeYICKRdb+QYw6piBAILtYIuDqPMmF/ZcX4Mf7G/wCiAgKc/wDCT2X/APlcqcmLiCINo5Q0AAN1ACwGscyXKAZOHN1i7I+JWeXz/Kzfpu+Cww5usXZ8yssv7rN+m74IBaJi4W3SLg753JdJi4V3SLg753ICWQhCA0cu7tL2HfBLJM3Lu7S9h3wSyQDFwrukfA/MVtZY3eb9OT5CtXCu6R8D8xW1ljd5v05PkKAWCvuC919t3kqEr7gvdfbd5ICeS7xZvcnsfI1MRLvFm9yex8jUB44d3qLteRTKS1w7vUXa8imUgIzEm6S9nzCW6ZGJN0l7PmEt0AycObrF2fMrLL+6zfpu+Cxw5usXZ8yssv7rN+m74IBaJi4V3SLg753JdJi4V3SLg753ICWQhCA0cu7tL2HfBLJM3Lu7S9h3wSyQDFwrukfA/MVtZY3eb9OT5CtXCu6R8D8xW1ljd5v05PkKAWCvuC919t3kqEr7gvdfbd5ICeS7xZvcnsfI1MRLvFm9yex8jUB44d3qLteRTKS1w7vUXa8imUgIzEm6S9nzCW6ZGJN0l7PmEt0AycObrF2fMrLL+6zfpu+Cxw5usXZ8yssv7rN+m74IBaJi4V3SLg753JdJi4V3SLg753ICWQhCA0cu7tL2HfBLJM3Lu7S9h3wSyQDFwrukfA/MVsZbfammJ/DePFpA+Kq2ScXCGFsfJF2jfXpAXuSdluteGW8VOnZoBmg0m513JtzbNQQEEr/g5lqVp6XPP9VvJUJjCSABcnUAOc8wTOyVSclDGw7WtAPHn96A20u8Wb3J7HyNTES7xZvcnsfI1AeOHd6i7XkUyktcO71F2vIplICMxJukvZ8wlumpXU3KRPZ99rm+IsldLGWuLXCxBII6CNqAYuGnXpIuzbwJBWWIXWpZuw4eIsFWMO4oEDOTka4tuSCNdr7Rbjr719xDioTM5ONpDTYuJ1E2NwAO4ICtpi4V3SLg753JexRFzg1ouSQAOknYmhk+l5OJjPutA7wNfvQGwhCEBr19NykT2XtpNLb9Fwql/Akn4rPAq6oQFK/gST8VngVkzAj765WW6gSrmhAQ2SMLxwHS1veNjjsHZHMplCEAKsZbwm+aZ0jZGgODdRB2gAc3AKzoQFUyVg98UzHukaQ03sAbnUrWhCAFD5aw0yoOlfQf94C9+0OfiphCAosuCJxsdG7vI8l8iwTOTrMbe8nyV7QgIbI2GI4DpE6b/vHUB2R5qZQhACEIQAhC08q5YhpozJPK2Ng53Hb1AbSeoAlDKTk8I3F8uk/inPcXAsoWaPNy0gF/Yj2Di6/BLgYkqeVM30mblDtfyjtL47OpV5XEU9NTr0eEVqkcyfKdUISOyDnuqY7NqY2ztv8AaFo5AOfYNE+A4ph5Dzp0FSAOWELvuzfV+D/snxv1LeNWMupVrcPr0d45XmtS3IWEcocLtIIPODceKzUpRBCF8c4DWTqQH1CrWXM4lDS3ElQ1zx6kf1juBtqae0Ql5l3PnK8FtJC2Mffk9N3c0eiDx0uCjlVjHdl2jY163+MdPN6Dnuvq5Zr8UVU0gkkqZXPBu06ZGj2QLAdyu+FM9M0VmVgMzNnKAASt48z/AHHrKjjcRb1LlXg9WEcxab8h3oUVkHE1PWM06eZr7bW7Ht7TDrHw6LqVU6edjkSi4vElhghCFk1FXjDPNyZfDSRO0xdpklaW6Jv6sRFz7VuCU2VMszVMhknlfI7pcb26gNgHUF0niPCFNWsLZ4gTawkHoyN7L/I3HUlDirM5UU4L6Y/SIx6oFpQOx63dr6lTrQqPXdHpeHXNrFcqXLL169/+C9QsnsIJBBBGog6iOIWKqHfBCFLZHwpVVR+op5Hj71tFg4vdZo8VlJvY1lOMVmTwjWyflqeD+5nkj7Dy33Aqw02dfKTLfzOkBzOjjdfidHS96n8l5i6h9jPPHEOhoMjvIe8qxU2YmlA9OeocbcxYzX+0qeNOp0OVWvLJvxYl2yUGpzt5Sfe1QGAi1mxRjwJaT71AZSxJU1H99UyyDoc86P7dicE2YujI9GaoaekuY73aAUBlPMRK0XgqmP6pGmP3jSSVOr1MUbyxT8KS7CsQp3LeCKykvy1M8NHrtGmzbYem24HA2KglA01udaE4zWYvK9AQhfQFg2Pair5IXh8Ujo3jY5pLSO8Jn4Tz1SAtjrYzINgljb6d+bSYNTu6x6iq9hXNVVVdnPaYITr03j0iPyR7TxNhxTgwtm/paEAxx6UlrGV/pP7uZo4Add1ZpQnutEcTiFzatcslzS9Onc2/4ug6Kj/tKn/aQppCuanm80/J/f8AgEIQtiIr2J8C0tc08rGBJzSs9GQd/rDqdfzS6bmHl5Yg1TOR5naJ5Q69mhsBtz3TSy9iWno49Oolawcw2ud1NYNZ+HSl+M/EXLEfRZOR5naQ5Tbt0NndpKCoqefEda0ne8j+DnH92yWTIOayhprExcs8evL6fgz7I8L9atzWACwAAGwDYFB5CxxR1duRqGF34bvQf+12s7douFPKWKjjwlCvKq5fq5z6ghCFsQAhCEB8sq3l7N1RVdzJAGPP+JH9W/vtqPeCrKorLOKaWkF6ioYzbZpN3m22zBdx29C1kljUlpSqKX6ec+gr67MPJyg5GqYYydem0h7RboGp3uV4wpmzpKKzg3lZfxJLG3YZsbx1nrVZr8+8TZAIaZ747+k5zgwkflbr95V2w5jWlrm/USjS543ejIPZO3iLjrUMFSz4TpXM774a+LnH93wTqEIVg5AIQhAaOV8uQUsfKVErY29LjrJ22a0a3HqAJSoxVnte67KFmgNnKvALz2Waw3ib8AvbHWairke6eGofVHWdCVwEgF9jDqaR1ej1dCVNTSvjcWSMcxzdRa4FpHEFU6tSa0xg9Jw+ytprncuZ+Xl2Mq2ukmeXyyOe87XOJcT3leCEKoegSS0R9BVmyFnIrqUAMnL2D1JRyje4n0h3EKsIWVJrY0qUoVFiaz9Rv5Kz8DUKmlI6XROv36Dv/pWSkzxZOf8Aalkj1evE493oBy5/igc42a0uPQASfAKYpcEV0ltGin185jLR4mwU8a1T6nKq8NtN2+Xv7jrqc7+TWi4nc/qbFID/AFNaPeq9lPPxENVPSvcemRwYP2tv8UuKnAdez7VFPsvcMLxbi245lDVFI+M2kY5h6HNLT4FJVqn0MUuGWnR83f2LXlvOtX1FwJuRafVhGh/Xrd7wOpVF8hcSXEknaSbk8SsUKFyctzqU6NOmsQSQLOGZzHBzXFrmm4INiD0gjYsELUlGRhbPPPDosqxy8eoaYsJWjjsf32PWm5kDFVNWM0qeZr9Vy37L29ph1jjs6Fy6yMuIABJOoAC5PAJjYKzT1cjmzSyPpADdpGqY9YF/R79fUrVKrPbc4d/ZWyXO3yv89vYeSFB/w5J/z9Z+6H/ZQreX5HnOSP7vz7E4ojL+FKatZo1ELXHmf9l7ey8axw2KXQstJ7mkZSg8xeGIvFGZiogu+ld9IZt0fsygcNju7X1JfCleX6AY7TvbR0TpX6NHbddarTaIeWNuS5bRF/s8po81/WtqKryt03podqhxipGOJrm/19xD5AzR1tRYvYKdh55ftW6ox6XjZMPIeZejhsZy+ocNukdBl+w3We8kJgoW8aMIlWtxO4q9cL09zUoMkwwN0YYY4x0MYG/ALasvqFMc5tt5Z8svGroY5WlssbJGnUQ9ocD3EL3QgTa1RR8t5n6Ge5Yx0Djzxn0b/pm47hZL3L2Zishu6AtqG/lOhJa3Oxxse4k9SfSFFKjCXQv0eJXFL5sr11OS6mifG/Qkjcx49VzS13gdaueFM0tVV2fL/LxatbwdNw/LH5m3entVmHTZyvJ6ZP1eno6Wl+S+u/BbaijbpPVl2rxmpKOIRw/Pf7FdwvgOloW/VR6UnPK+znngfVHULd6sSEKyklojizqSqPmk8sEIQsmgKJy/iqmomaVRM1lxcN2vd2WDWeOxLfHedipikdBBA6ntqL5W/WHra3W0DoOvuSpq6x8ry+V7nvdtc5xcTxJVaddLRHbteEyqJSqPC9NxhYpzzzzaTKQGCPZpmxlcOOsM7rnrS9+mP0+U5R+ne+npHSv06V73XihU5TctWeio29OjHlgsF4yFnfraezZHCoYOaT7f+YNfjdMTIeeaimsJtOnd+caTL9T2/wDsAkGhSRrSiVq3DberrjD9Dq+gyrDO3ShlZIOljg74cFtXXJMM7mG7XFpGu7SQdWzWFNU2Oq9gs2tnt1yF1uGle3BTK5XVHLnwSXyT+505deVVWMjbpSPaxo53ODR4lc1S4+r3CxrZ+55afFtioaqrZJDeSR7z0ucXHxJWXcrojEOCS+aa7D+y3ndoYLhj3Tu6Ihdve82bbhfgl7l3PTVzXEAbTtPOPTkt2nCw7gl6hQSrzkdOjwy3patZfr7HvV18kr9OSR73fee4ud4k3V0wvndqqWzJf5iIarPP1jR+WTafauqIhRqbi8plypQp1Y8s45R01hrHNLXNHIygPtrif6Mg6dXrcW3CsC5HY8gggkEawQbEcCmPg/O7VscyKaN1WDqFh9d3ED0+/X1q3C4T0kefuuESj4qTyvJ+48UKv/xY7/p9d/lM/wBxCscyOP8AAn5fgkcsZCgqo9CoibI38w1jra7a09YKU+Ksyb2XfQv5Ru3knmzx2X7HcDY8U50LWdOM9yW3vKtu/A9PLocl1lE+J5ZKxzHt1FrhokdxXiupcvYXpqxmjUQtf0O2Pb2XjWOGxLhmZOE1b2fSZOSa1rw3QGnZxcLad7ert0efq11JW8k9D0NDi9Kcf1NGu4ogFZMh5uq6qsWU5aw+vJ9W3jr1nuBT2yBgajo7GGnbpj/Ed6cmvUbOOzV0WU+pI237mVK3GntSj3ft/IoslZh9hqari2Jurb9923V+UKx0+ZnJ7RYsleel0hHy2CvSFMqUF0OZPiFxPeb7aFHlzN5OIsI5G9Yldf33CgcpZh4yCaeqe08wkaHDZ0tsfcU1kLLpQfQxC/uIbTffX8nOeW81lfTXPI8q0etCdP8ApsHDwVTewgkEEEaiDqI4hdcKIy3hSlqxaogY88zrWeODxZ3vUErZfKzp0eNSWlWPdexy4so4i4hrQSTqAAuSegAbU3cr5k4RNEIql7GSP0S1zA8gaJdqdcfdI1g7epX3DOCaWhaORiGnaxld6Ujun0uYdQsFHG3k3qXavF6MY5hlt9hUYVzNTzgPqnfR4z6tryn2dje/X1c6b2H8KU1EzRp4mtNrF51vd2nnWeGzoCl0K3ClGGx5+5vq1x/k9PJbBZCEKQpH/9k=">
            <a:hlinkClick r:id="rId3"/>
          </p:cNvPr>
          <p:cNvSpPr>
            <a:spLocks noChangeAspect="1" noChangeArrowheads="1"/>
          </p:cNvSpPr>
          <p:nvPr/>
        </p:nvSpPr>
        <p:spPr bwMode="auto">
          <a:xfrm>
            <a:off x="28575" y="-1081088"/>
            <a:ext cx="15430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QUEhEUFRUUFxYUGBYXFRoUFxUYGBQYFxUYFxUcHCgfHBwvHBQVIC8gJCcpLC4sGB4xNTMrNSYrLCkBCQoKDgwOGg8PGiwkHyUpLCwsLio1Ki0sLywsLCksLCk0LC8pLDItLCwsLCwsLC8qKS4sLCksLCwsLSwsLCwpLP/AABEIAL0AgQMBIgACEQEDEQH/xAAcAAACAgMBAQAAAAAAAAAAAAAABwUGAgQIAwH/xABHEAABAwIBBwgGCAMGBwAAAAABAAIDBBEGBQcSITE0cRNBUWFygZHBIkKCobGyFCMyUlNic5IWJKIVM0OT0dMlVFWUs8LS/8QAGgEBAAIDAQAAAAAAAAAAAAAAAAMEAQIFBv/EAC8RAAIBAwIEBAUEAwAAAAAAAAABAgMEESExBRJBgSJRYdETQnGRsSNS4fAyofH/2gAMAwEAAhEDEQA/AHHlw/y0vYd8Eskzcu7tL2HfBLJAC+gpg4XgaaSMloOo8w+8VhifJLHwOcGgOYNIEC2obQbbRa6AreRsTyROAe4vj2EE3IHS0nX3K3ZdfeklIOosJB6ilsmJhp/KUcekLixYQddw1xbr8EAu0Jo/2XF+DH+xv+ioeJ4g2qkDQABo6gLD7DeYICKRdb+QYw6piBAILtYIuDqPMmF/ZcX4Mf7G/wCiAgKc/wDCT2X/APlcqcmLiCINo5Q0AAN1ACwGscyXKAZOHN1i7I+JWeXz/Kzfpu+Cww5usXZ8yssv7rN+m74IBaJi4W3SLg753JdJi4V3SLg753ICWQhCA0cu7tL2HfBLJM3Lu7S9h3wSyQDFwrukfA/MVtZY3eb9OT5CtXCu6R8D8xW1ljd5v05PkKAWCvuC919t3kqEr7gvdfbd5ICeS7xZvcnsfI1MRLvFm9yex8jUB44d3qLteRTKS1w7vUXa8imUgIzEm6S9nzCW6ZGJN0l7PmEt0AycObrF2fMrLL+6zfpu+Cxw5usXZ8yssv7rN+m74IBaJi4V3SLg753JdJi4V3SLg753ICWQhCA0cu7tL2HfBLJM3Lu7S9h3wSyQDFwrukfA/MVtZY3eb9OT5CtXCu6R8D8xW1ljd5v05PkKAWCvuC919t3kqEr7gvdfbd5ICeS7xZvcnsfI1MRLvFm9yex8jUB44d3qLteRTKS1w7vUXa8imUgIzEm6S9nzCW6ZGJN0l7PmEt0AycObrF2fMrLL+6zfpu+Cxw5usXZ8yssv7rN+m74IBaJi4V3SLg753JdJi4V3SLg753ICWQhCA0cu7tL2HfBLJM3Lu7S9h3wSyQDFwrukfA/MVsZbfammJ/DePFpA+Kq2ScXCGFsfJF2jfXpAXuSdluteGW8VOnZoBmg0m513JtzbNQQEEr/g5lqVp6XPP9VvJUJjCSABcnUAOc8wTOyVSclDGw7WtAPHn96A20u8Wb3J7HyNTES7xZvcnsfI1AeOHd6i7XkUyktcO71F2vIplICMxJukvZ8wlumpXU3KRPZ99rm+IsldLGWuLXCxBII6CNqAYuGnXpIuzbwJBWWIXWpZuw4eIsFWMO4oEDOTka4tuSCNdr7Rbjr719xDioTM5ONpDTYuJ1E2NwAO4ICtpi4V3SLg753JexRFzg1ouSQAOknYmhk+l5OJjPutA7wNfvQGwhCEBr19NykT2XtpNLb9Fwql/Akn4rPAq6oQFK/gST8VngVkzAj765WW6gSrmhAQ2SMLxwHS1veNjjsHZHMplCEAKsZbwm+aZ0jZGgODdRB2gAc3AKzoQFUyVg98UzHukaQ03sAbnUrWhCAFD5aw0yoOlfQf94C9+0OfiphCAosuCJxsdG7vI8l8iwTOTrMbe8nyV7QgIbI2GI4DpE6b/vHUB2R5qZQhACEIQAhC08q5YhpozJPK2Ng53Hb1AbSeoAlDKTk8I3F8uk/inPcXAsoWaPNy0gF/Yj2Di6/BLgYkqeVM30mblDtfyjtL47OpV5XEU9NTr0eEVqkcyfKdUISOyDnuqY7NqY2ztv8AaFo5AOfYNE+A4ph5Dzp0FSAOWELvuzfV+D/snxv1LeNWMupVrcPr0d45XmtS3IWEcocLtIIPODceKzUpRBCF8c4DWTqQH1CrWXM4lDS3ElQ1zx6kf1juBtqae0Ql5l3PnK8FtJC2Mffk9N3c0eiDx0uCjlVjHdl2jY163+MdPN6Dnuvq5Zr8UVU0gkkqZXPBu06ZGj2QLAdyu+FM9M0VmVgMzNnKAASt48z/AHHrKjjcRb1LlXg9WEcxab8h3oUVkHE1PWM06eZr7bW7Ht7TDrHw6LqVU6edjkSi4vElhghCFk1FXjDPNyZfDSRO0xdpklaW6Jv6sRFz7VuCU2VMszVMhknlfI7pcb26gNgHUF0niPCFNWsLZ4gTawkHoyN7L/I3HUlDirM5UU4L6Y/SIx6oFpQOx63dr6lTrQqPXdHpeHXNrFcqXLL169/+C9QsnsIJBBBGog6iOIWKqHfBCFLZHwpVVR+op5Hj71tFg4vdZo8VlJvY1lOMVmTwjWyflqeD+5nkj7Dy33Aqw02dfKTLfzOkBzOjjdfidHS96n8l5i6h9jPPHEOhoMjvIe8qxU2YmlA9OeocbcxYzX+0qeNOp0OVWvLJvxYl2yUGpzt5Sfe1QGAi1mxRjwJaT71AZSxJU1H99UyyDoc86P7dicE2YujI9GaoaekuY73aAUBlPMRK0XgqmP6pGmP3jSSVOr1MUbyxT8KS7CsQp3LeCKykvy1M8NHrtGmzbYem24HA2KglA01udaE4zWYvK9AQhfQFg2Pair5IXh8Ujo3jY5pLSO8Jn4Tz1SAtjrYzINgljb6d+bSYNTu6x6iq9hXNVVVdnPaYITr03j0iPyR7TxNhxTgwtm/paEAxx6UlrGV/pP7uZo4Add1ZpQnutEcTiFzatcslzS9Onc2/4ug6Kj/tKn/aQppCuanm80/J/f8AgEIQtiIr2J8C0tc08rGBJzSs9GQd/rDqdfzS6bmHl5Yg1TOR5naJ5Q69mhsBtz3TSy9iWno49Oolawcw2ud1NYNZ+HSl+M/EXLEfRZOR5naQ5Tbt0NndpKCoqefEda0ne8j+DnH92yWTIOayhprExcs8evL6fgz7I8L9atzWACwAAGwDYFB5CxxR1duRqGF34bvQf+12s7douFPKWKjjwlCvKq5fq5z6ghCFsQAhCEB8sq3l7N1RVdzJAGPP+JH9W/vtqPeCrKorLOKaWkF6ioYzbZpN3m22zBdx29C1kljUlpSqKX6ec+gr67MPJyg5GqYYydem0h7RboGp3uV4wpmzpKKzg3lZfxJLG3YZsbx1nrVZr8+8TZAIaZ747+k5zgwkflbr95V2w5jWlrm/USjS543ejIPZO3iLjrUMFSz4TpXM774a+LnH93wTqEIVg5AIQhAaOV8uQUsfKVErY29LjrJ22a0a3HqAJSoxVnte67KFmgNnKvALz2Waw3ib8AvbHWairke6eGofVHWdCVwEgF9jDqaR1ej1dCVNTSvjcWSMcxzdRa4FpHEFU6tSa0xg9Jw+ytprncuZ+Xl2Mq2ukmeXyyOe87XOJcT3leCEKoegSS0R9BVmyFnIrqUAMnL2D1JRyje4n0h3EKsIWVJrY0qUoVFiaz9Rv5Kz8DUKmlI6XROv36Dv/pWSkzxZOf8Aalkj1evE493oBy5/igc42a0uPQASfAKYpcEV0ltGin185jLR4mwU8a1T6nKq8NtN2+Xv7jrqc7+TWi4nc/qbFID/AFNaPeq9lPPxENVPSvcemRwYP2tv8UuKnAdez7VFPsvcMLxbi245lDVFI+M2kY5h6HNLT4FJVqn0MUuGWnR83f2LXlvOtX1FwJuRafVhGh/Xrd7wOpVF8hcSXEknaSbk8SsUKFyctzqU6NOmsQSQLOGZzHBzXFrmm4INiD0gjYsELUlGRhbPPPDosqxy8eoaYsJWjjsf32PWm5kDFVNWM0qeZr9Vy37L29ph1jjs6Fy6yMuIABJOoAC5PAJjYKzT1cjmzSyPpADdpGqY9YF/R79fUrVKrPbc4d/ZWyXO3yv89vYeSFB/w5J/z9Z+6H/ZQreX5HnOSP7vz7E4ojL+FKatZo1ELXHmf9l7ey8axw2KXQstJ7mkZSg8xeGIvFGZiogu+ld9IZt0fsygcNju7X1JfCleX6AY7TvbR0TpX6NHbddarTaIeWNuS5bRF/s8po81/WtqKryt03podqhxipGOJrm/19xD5AzR1tRYvYKdh55ftW6ox6XjZMPIeZejhsZy+ocNukdBl+w3We8kJgoW8aMIlWtxO4q9cL09zUoMkwwN0YYY4x0MYG/ALasvqFMc5tt5Z8svGroY5WlssbJGnUQ9ocD3EL3QgTa1RR8t5n6Ge5Yx0Djzxn0b/pm47hZL3L2Zishu6AtqG/lOhJa3Oxxse4k9SfSFFKjCXQv0eJXFL5sr11OS6mifG/Qkjcx49VzS13gdaueFM0tVV2fL/LxatbwdNw/LH5m3entVmHTZyvJ6ZP1eno6Wl+S+u/BbaijbpPVl2rxmpKOIRw/Pf7FdwvgOloW/VR6UnPK+znngfVHULd6sSEKyklojizqSqPmk8sEIQsmgKJy/iqmomaVRM1lxcN2vd2WDWeOxLfHedipikdBBA6ntqL5W/WHra3W0DoOvuSpq6x8ry+V7nvdtc5xcTxJVaddLRHbteEyqJSqPC9NxhYpzzzzaTKQGCPZpmxlcOOsM7rnrS9+mP0+U5R+ne+npHSv06V73XihU5TctWeio29OjHlgsF4yFnfraezZHCoYOaT7f+YNfjdMTIeeaimsJtOnd+caTL9T2/wDsAkGhSRrSiVq3DberrjD9Dq+gyrDO3ShlZIOljg74cFtXXJMM7mG7XFpGu7SQdWzWFNU2Oq9gs2tnt1yF1uGle3BTK5XVHLnwSXyT+505deVVWMjbpSPaxo53ODR4lc1S4+r3CxrZ+55afFtioaqrZJDeSR7z0ucXHxJWXcrojEOCS+aa7D+y3ndoYLhj3Tu6Ihdve82bbhfgl7l3PTVzXEAbTtPOPTkt2nCw7gl6hQSrzkdOjwy3patZfr7HvV18kr9OSR73fee4ud4k3V0wvndqqWzJf5iIarPP1jR+WTafauqIhRqbi8plypQp1Y8s45R01hrHNLXNHIygPtrif6Mg6dXrcW3CsC5HY8gggkEawQbEcCmPg/O7VscyKaN1WDqFh9d3ED0+/X1q3C4T0kefuuESj4qTyvJ+48UKv/xY7/p9d/lM/wBxCscyOP8AAn5fgkcsZCgqo9CoibI38w1jra7a09YKU+Ksyb2XfQv5Ru3knmzx2X7HcDY8U50LWdOM9yW3vKtu/A9PLocl1lE+J5ZKxzHt1FrhokdxXiupcvYXpqxmjUQtf0O2Pb2XjWOGxLhmZOE1b2fSZOSa1rw3QGnZxcLad7ert0efq11JW8k9D0NDi9Kcf1NGu4ogFZMh5uq6qsWU5aw+vJ9W3jr1nuBT2yBgajo7GGnbpj/Ed6cmvUbOOzV0WU+pI237mVK3GntSj3ft/IoslZh9hqari2Jurb9923V+UKx0+ZnJ7RYsleel0hHy2CvSFMqUF0OZPiFxPeb7aFHlzN5OIsI5G9Yldf33CgcpZh4yCaeqe08wkaHDZ0tsfcU1kLLpQfQxC/uIbTffX8nOeW81lfTXPI8q0etCdP8ApsHDwVTewgkEEEaiDqI4hdcKIy3hSlqxaogY88zrWeODxZ3vUErZfKzp0eNSWlWPdexy4so4i4hrQSTqAAuSegAbU3cr5k4RNEIql7GSP0S1zA8gaJdqdcfdI1g7epX3DOCaWhaORiGnaxld6Ujun0uYdQsFHG3k3qXavF6MY5hlt9hUYVzNTzgPqnfR4z6tryn2dje/X1c6b2H8KU1EzRp4mtNrF51vd2nnWeGzoCl0K3ClGGx5+5vq1x/k9PJbBZCEKQpH/9k=">
            <a:hlinkClick r:id="rId3"/>
          </p:cNvPr>
          <p:cNvSpPr>
            <a:spLocks noChangeAspect="1" noChangeArrowheads="1"/>
          </p:cNvSpPr>
          <p:nvPr/>
        </p:nvSpPr>
        <p:spPr bwMode="auto">
          <a:xfrm>
            <a:off x="180975" y="-928688"/>
            <a:ext cx="15430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0534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Thank you for your attention</a:t>
            </a:r>
            <a:endParaRPr lang="en-US" dirty="0"/>
          </a:p>
        </p:txBody>
      </p:sp>
    </p:spTree>
    <p:extLst>
      <p:ext uri="{BB962C8B-B14F-4D97-AF65-F5344CB8AC3E}">
        <p14:creationId xmlns:p14="http://schemas.microsoft.com/office/powerpoint/2010/main" val="4199472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angepast 2">
      <a:dk1>
        <a:sysClr val="windowText" lastClr="000000"/>
      </a:dk1>
      <a:lt1>
        <a:srgbClr val="FFFFFF"/>
      </a:lt1>
      <a:dk2>
        <a:srgbClr val="5F6062"/>
      </a:dk2>
      <a:lt2>
        <a:srgbClr val="FF0000"/>
      </a:lt2>
      <a:accent1>
        <a:srgbClr val="000000"/>
      </a:accent1>
      <a:accent2>
        <a:srgbClr val="FFFF34"/>
      </a:accent2>
      <a:accent3>
        <a:srgbClr val="535353"/>
      </a:accent3>
      <a:accent4>
        <a:srgbClr val="8EC03F"/>
      </a:accent4>
      <a:accent5>
        <a:srgbClr val="999999"/>
      </a:accent5>
      <a:accent6>
        <a:srgbClr val="63B151"/>
      </a:accent6>
      <a:hlink>
        <a:srgbClr val="CCCCCC"/>
      </a:hlink>
      <a:folHlink>
        <a:srgbClr val="009644"/>
      </a:folHlink>
    </a:clrScheme>
    <a:fontScheme name="ECN">
      <a:majorFont>
        <a:latin typeface="Georgia"/>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Aangepast 5">
      <a:dk1>
        <a:sysClr val="windowText" lastClr="000000"/>
      </a:dk1>
      <a:lt1>
        <a:sysClr val="window" lastClr="FFFFFF"/>
      </a:lt1>
      <a:dk2>
        <a:srgbClr val="5F6062"/>
      </a:dk2>
      <a:lt2>
        <a:srgbClr val="FF0000"/>
      </a:lt2>
      <a:accent1>
        <a:srgbClr val="000000"/>
      </a:accent1>
      <a:accent2>
        <a:srgbClr val="E3E3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Aangepast 4">
      <a:dk1>
        <a:sysClr val="windowText" lastClr="000000"/>
      </a:dk1>
      <a:lt1>
        <a:sysClr val="window" lastClr="FFFFFF"/>
      </a:lt1>
      <a:dk2>
        <a:srgbClr val="5F6062"/>
      </a:dk2>
      <a:lt2>
        <a:srgbClr val="FF0000"/>
      </a:lt2>
      <a:accent1>
        <a:srgbClr val="000000"/>
      </a:accent1>
      <a:accent2>
        <a:srgbClr val="FFFF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11932</TotalTime>
  <Words>186</Words>
  <Application>Microsoft Office PowerPoint</Application>
  <PresentationFormat>On-screen Show (16:10)</PresentationFormat>
  <Paragraphs>42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Georgia</vt:lpstr>
      <vt:lpstr>Lucida Grande</vt:lpstr>
      <vt:lpstr>Times New Roman</vt:lpstr>
      <vt:lpstr>Verdana</vt:lpstr>
      <vt:lpstr>Blank</vt:lpstr>
      <vt:lpstr>What is AVATAR?</vt:lpstr>
      <vt:lpstr>PowerPoint Presentation</vt:lpstr>
      <vt:lpstr>EU FP7 Project initiated by EERA</vt:lpstr>
      <vt:lpstr>Main motivation for AVATAR: Aerodynamics of large wind turbines (10-20MW)</vt:lpstr>
      <vt:lpstr>PowerPoint Presentation</vt:lpstr>
      <vt:lpstr>PowerPoint Presentation</vt:lpstr>
    </vt:vector>
  </TitlesOfParts>
  <Company>NRG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Stam,mw L. (Lesly)</dc:creator>
  <cp:lastModifiedBy>Sabina Potestio</cp:lastModifiedBy>
  <cp:revision>615</cp:revision>
  <cp:lastPrinted>2016-08-17T07:41:04Z</cp:lastPrinted>
  <dcterms:created xsi:type="dcterms:W3CDTF">2014-01-20T10:38:54Z</dcterms:created>
  <dcterms:modified xsi:type="dcterms:W3CDTF">2017-11-24T08:48:10Z</dcterms:modified>
</cp:coreProperties>
</file>